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30275213" cy="42803763"/>
  <p:notesSz cx="6858000" cy="9144000"/>
  <p:defaultTextStyle>
    <a:defPPr>
      <a:defRPr lang="en-US"/>
    </a:defPPr>
    <a:lvl1pPr marL="0" algn="l" defTabSz="3599353" rtl="0" eaLnBrk="1" latinLnBrk="0" hangingPunct="1">
      <a:defRPr sz="7085" kern="1200">
        <a:solidFill>
          <a:schemeClr val="tx1"/>
        </a:solidFill>
        <a:latin typeface="+mn-lt"/>
        <a:ea typeface="+mn-ea"/>
        <a:cs typeface="+mn-cs"/>
      </a:defRPr>
    </a:lvl1pPr>
    <a:lvl2pPr marL="1799676" algn="l" defTabSz="3599353" rtl="0" eaLnBrk="1" latinLnBrk="0" hangingPunct="1">
      <a:defRPr sz="7085" kern="1200">
        <a:solidFill>
          <a:schemeClr val="tx1"/>
        </a:solidFill>
        <a:latin typeface="+mn-lt"/>
        <a:ea typeface="+mn-ea"/>
        <a:cs typeface="+mn-cs"/>
      </a:defRPr>
    </a:lvl2pPr>
    <a:lvl3pPr marL="3599353" algn="l" defTabSz="3599353" rtl="0" eaLnBrk="1" latinLnBrk="0" hangingPunct="1">
      <a:defRPr sz="7085" kern="1200">
        <a:solidFill>
          <a:schemeClr val="tx1"/>
        </a:solidFill>
        <a:latin typeface="+mn-lt"/>
        <a:ea typeface="+mn-ea"/>
        <a:cs typeface="+mn-cs"/>
      </a:defRPr>
    </a:lvl3pPr>
    <a:lvl4pPr marL="5399029" algn="l" defTabSz="3599353" rtl="0" eaLnBrk="1" latinLnBrk="0" hangingPunct="1">
      <a:defRPr sz="7085" kern="1200">
        <a:solidFill>
          <a:schemeClr val="tx1"/>
        </a:solidFill>
        <a:latin typeface="+mn-lt"/>
        <a:ea typeface="+mn-ea"/>
        <a:cs typeface="+mn-cs"/>
      </a:defRPr>
    </a:lvl4pPr>
    <a:lvl5pPr marL="7198705" algn="l" defTabSz="3599353" rtl="0" eaLnBrk="1" latinLnBrk="0" hangingPunct="1">
      <a:defRPr sz="7085" kern="1200">
        <a:solidFill>
          <a:schemeClr val="tx1"/>
        </a:solidFill>
        <a:latin typeface="+mn-lt"/>
        <a:ea typeface="+mn-ea"/>
        <a:cs typeface="+mn-cs"/>
      </a:defRPr>
    </a:lvl5pPr>
    <a:lvl6pPr marL="8998382" algn="l" defTabSz="3599353" rtl="0" eaLnBrk="1" latinLnBrk="0" hangingPunct="1">
      <a:defRPr sz="7085" kern="1200">
        <a:solidFill>
          <a:schemeClr val="tx1"/>
        </a:solidFill>
        <a:latin typeface="+mn-lt"/>
        <a:ea typeface="+mn-ea"/>
        <a:cs typeface="+mn-cs"/>
      </a:defRPr>
    </a:lvl6pPr>
    <a:lvl7pPr marL="10798058" algn="l" defTabSz="3599353" rtl="0" eaLnBrk="1" latinLnBrk="0" hangingPunct="1">
      <a:defRPr sz="7085" kern="1200">
        <a:solidFill>
          <a:schemeClr val="tx1"/>
        </a:solidFill>
        <a:latin typeface="+mn-lt"/>
        <a:ea typeface="+mn-ea"/>
        <a:cs typeface="+mn-cs"/>
      </a:defRPr>
    </a:lvl7pPr>
    <a:lvl8pPr marL="12597735" algn="l" defTabSz="3599353" rtl="0" eaLnBrk="1" latinLnBrk="0" hangingPunct="1">
      <a:defRPr sz="7085" kern="1200">
        <a:solidFill>
          <a:schemeClr val="tx1"/>
        </a:solidFill>
        <a:latin typeface="+mn-lt"/>
        <a:ea typeface="+mn-ea"/>
        <a:cs typeface="+mn-cs"/>
      </a:defRPr>
    </a:lvl8pPr>
    <a:lvl9pPr marL="14397411" algn="l" defTabSz="3599353" rtl="0" eaLnBrk="1" latinLnBrk="0" hangingPunct="1">
      <a:defRPr sz="70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91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A0"/>
    <a:srgbClr val="6B007F"/>
    <a:srgbClr val="008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9"/>
    <p:restoredTop sz="94643"/>
  </p:normalViewPr>
  <p:slideViewPr>
    <p:cSldViewPr snapToGrid="0" snapToObjects="1" showGuides="1">
      <p:cViewPr>
        <p:scale>
          <a:sx n="25" d="100"/>
          <a:sy n="25" d="100"/>
        </p:scale>
        <p:origin x="5016" y="200"/>
      </p:cViewPr>
      <p:guideLst>
        <p:guide orient="horz" pos="13391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D4F13-B0E0-1B44-ABAD-8EB27D90C9FD}" type="datetimeFigureOut">
              <a:rPr lang="en-US" smtClean="0"/>
              <a:t>5/14/17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EFAA8-74B4-6247-962F-C0711929E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99353" rtl="0" eaLnBrk="1" latinLnBrk="0" hangingPunct="1">
      <a:defRPr sz="4724" kern="1200">
        <a:solidFill>
          <a:schemeClr val="tx1"/>
        </a:solidFill>
        <a:latin typeface="+mn-lt"/>
        <a:ea typeface="+mn-ea"/>
        <a:cs typeface="+mn-cs"/>
      </a:defRPr>
    </a:lvl1pPr>
    <a:lvl2pPr marL="1799676" algn="l" defTabSz="3599353" rtl="0" eaLnBrk="1" latinLnBrk="0" hangingPunct="1">
      <a:defRPr sz="4724" kern="1200">
        <a:solidFill>
          <a:schemeClr val="tx1"/>
        </a:solidFill>
        <a:latin typeface="+mn-lt"/>
        <a:ea typeface="+mn-ea"/>
        <a:cs typeface="+mn-cs"/>
      </a:defRPr>
    </a:lvl2pPr>
    <a:lvl3pPr marL="3599353" algn="l" defTabSz="3599353" rtl="0" eaLnBrk="1" latinLnBrk="0" hangingPunct="1">
      <a:defRPr sz="4724" kern="1200">
        <a:solidFill>
          <a:schemeClr val="tx1"/>
        </a:solidFill>
        <a:latin typeface="+mn-lt"/>
        <a:ea typeface="+mn-ea"/>
        <a:cs typeface="+mn-cs"/>
      </a:defRPr>
    </a:lvl3pPr>
    <a:lvl4pPr marL="5399029" algn="l" defTabSz="3599353" rtl="0" eaLnBrk="1" latinLnBrk="0" hangingPunct="1">
      <a:defRPr sz="4724" kern="1200">
        <a:solidFill>
          <a:schemeClr val="tx1"/>
        </a:solidFill>
        <a:latin typeface="+mn-lt"/>
        <a:ea typeface="+mn-ea"/>
        <a:cs typeface="+mn-cs"/>
      </a:defRPr>
    </a:lvl4pPr>
    <a:lvl5pPr marL="7198705" algn="l" defTabSz="3599353" rtl="0" eaLnBrk="1" latinLnBrk="0" hangingPunct="1">
      <a:defRPr sz="4724" kern="1200">
        <a:solidFill>
          <a:schemeClr val="tx1"/>
        </a:solidFill>
        <a:latin typeface="+mn-lt"/>
        <a:ea typeface="+mn-ea"/>
        <a:cs typeface="+mn-cs"/>
      </a:defRPr>
    </a:lvl5pPr>
    <a:lvl6pPr marL="8998382" algn="l" defTabSz="3599353" rtl="0" eaLnBrk="1" latinLnBrk="0" hangingPunct="1">
      <a:defRPr sz="4724" kern="1200">
        <a:solidFill>
          <a:schemeClr val="tx1"/>
        </a:solidFill>
        <a:latin typeface="+mn-lt"/>
        <a:ea typeface="+mn-ea"/>
        <a:cs typeface="+mn-cs"/>
      </a:defRPr>
    </a:lvl6pPr>
    <a:lvl7pPr marL="10798058" algn="l" defTabSz="3599353" rtl="0" eaLnBrk="1" latinLnBrk="0" hangingPunct="1">
      <a:defRPr sz="4724" kern="1200">
        <a:solidFill>
          <a:schemeClr val="tx1"/>
        </a:solidFill>
        <a:latin typeface="+mn-lt"/>
        <a:ea typeface="+mn-ea"/>
        <a:cs typeface="+mn-cs"/>
      </a:defRPr>
    </a:lvl7pPr>
    <a:lvl8pPr marL="12597735" algn="l" defTabSz="3599353" rtl="0" eaLnBrk="1" latinLnBrk="0" hangingPunct="1">
      <a:defRPr sz="4724" kern="1200">
        <a:solidFill>
          <a:schemeClr val="tx1"/>
        </a:solidFill>
        <a:latin typeface="+mn-lt"/>
        <a:ea typeface="+mn-ea"/>
        <a:cs typeface="+mn-cs"/>
      </a:defRPr>
    </a:lvl8pPr>
    <a:lvl9pPr marL="14397411" algn="l" defTabSz="3599353" rtl="0" eaLnBrk="1" latinLnBrk="0" hangingPunct="1">
      <a:defRPr sz="47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793" y="8518319"/>
            <a:ext cx="30393178" cy="26004817"/>
          </a:xfrm>
          <a:prstGeom prst="rect">
            <a:avLst/>
          </a:prstGeom>
          <a:gradFill>
            <a:gsLst>
              <a:gs pos="54000">
                <a:schemeClr val="accent6"/>
              </a:gs>
              <a:gs pos="95000">
                <a:schemeClr val="accent6">
                  <a:alpha val="43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20"/>
          </p:nvPr>
        </p:nvSpPr>
        <p:spPr>
          <a:xfrm>
            <a:off x="16395781" y="8656565"/>
            <a:ext cx="13879430" cy="2548155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30275213" cy="510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9" name="Rectangle 8"/>
          <p:cNvSpPr/>
          <p:nvPr userDrawn="1"/>
        </p:nvSpPr>
        <p:spPr>
          <a:xfrm>
            <a:off x="746" y="5109853"/>
            <a:ext cx="30275213" cy="3492887"/>
          </a:xfrm>
          <a:prstGeom prst="rect">
            <a:avLst/>
          </a:prstGeom>
          <a:solidFill>
            <a:srgbClr val="008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2" y="36025015"/>
            <a:ext cx="30275213" cy="1465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3" name="Rectangle 12"/>
          <p:cNvSpPr/>
          <p:nvPr userDrawn="1"/>
        </p:nvSpPr>
        <p:spPr>
          <a:xfrm>
            <a:off x="793" y="37490400"/>
            <a:ext cx="17169607" cy="5313363"/>
          </a:xfrm>
          <a:prstGeom prst="rect">
            <a:avLst/>
          </a:prstGeom>
          <a:solidFill>
            <a:srgbClr val="008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93" y="33678407"/>
            <a:ext cx="30275213" cy="23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600" y="0"/>
            <a:ext cx="29386611" cy="50889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3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053619" y="10219706"/>
            <a:ext cx="12589323" cy="1304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-1546" y="3454400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4"/>
          </p:nvPr>
        </p:nvSpPr>
        <p:spPr>
          <a:xfrm>
            <a:off x="117212" y="3647768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5"/>
          </p:nvPr>
        </p:nvSpPr>
        <p:spPr>
          <a:xfrm>
            <a:off x="1000073" y="6406398"/>
            <a:ext cx="27397127" cy="2196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6"/>
          </p:nvPr>
        </p:nvSpPr>
        <p:spPr>
          <a:xfrm>
            <a:off x="888600" y="38157360"/>
            <a:ext cx="15507181" cy="1357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7"/>
          </p:nvPr>
        </p:nvSpPr>
        <p:spPr>
          <a:xfrm>
            <a:off x="888600" y="40132558"/>
            <a:ext cx="15507181" cy="2518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8"/>
          </p:nvPr>
        </p:nvSpPr>
        <p:spPr>
          <a:xfrm>
            <a:off x="1202274" y="25714325"/>
            <a:ext cx="12292012" cy="74183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19"/>
          </p:nvPr>
        </p:nvSpPr>
        <p:spPr>
          <a:xfrm>
            <a:off x="14497520" y="21640800"/>
            <a:ext cx="7387111" cy="1152066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30275213" cy="510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3" name="Rectangle 12"/>
          <p:cNvSpPr/>
          <p:nvPr userDrawn="1"/>
        </p:nvSpPr>
        <p:spPr>
          <a:xfrm>
            <a:off x="746" y="5109853"/>
            <a:ext cx="30275213" cy="3492887"/>
          </a:xfrm>
          <a:prstGeom prst="rect">
            <a:avLst/>
          </a:prstGeom>
          <a:solidFill>
            <a:srgbClr val="A5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5820717-36E6-B644-A603-822DB9E44070}" type="datetimeFigureOut">
              <a:rPr lang="en-US" smtClean="0"/>
              <a:t>5/14/17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2F57C6CE-04BD-0647-A8E3-3DAA7E6CC3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93" y="8518319"/>
            <a:ext cx="30393178" cy="26004817"/>
          </a:xfrm>
          <a:prstGeom prst="rect">
            <a:avLst/>
          </a:prstGeom>
          <a:gradFill>
            <a:gsLst>
              <a:gs pos="54000">
                <a:srgbClr val="6B007F"/>
              </a:gs>
              <a:gs pos="95000">
                <a:srgbClr val="A530A0">
                  <a:alpha val="51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1" name="Picture Placeholder 31"/>
          <p:cNvSpPr>
            <a:spLocks noGrp="1"/>
          </p:cNvSpPr>
          <p:nvPr>
            <p:ph type="pic" sz="quarter" idx="20"/>
          </p:nvPr>
        </p:nvSpPr>
        <p:spPr>
          <a:xfrm>
            <a:off x="16395781" y="8656565"/>
            <a:ext cx="13879430" cy="2548155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2" y="36025015"/>
            <a:ext cx="30275213" cy="1465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5" name="Rectangle 14"/>
          <p:cNvSpPr/>
          <p:nvPr userDrawn="1"/>
        </p:nvSpPr>
        <p:spPr>
          <a:xfrm>
            <a:off x="793" y="37490400"/>
            <a:ext cx="17169607" cy="5313363"/>
          </a:xfrm>
          <a:prstGeom prst="rect">
            <a:avLst/>
          </a:prstGeom>
          <a:solidFill>
            <a:srgbClr val="A5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93" y="33678407"/>
            <a:ext cx="30275213" cy="23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888600" y="0"/>
            <a:ext cx="29386611" cy="508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53619" y="10219706"/>
            <a:ext cx="12589323" cy="1304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-1546" y="3454400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17212" y="3647768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5"/>
          </p:nvPr>
        </p:nvSpPr>
        <p:spPr>
          <a:xfrm>
            <a:off x="1000073" y="6406398"/>
            <a:ext cx="27397127" cy="2196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6"/>
          </p:nvPr>
        </p:nvSpPr>
        <p:spPr>
          <a:xfrm>
            <a:off x="888600" y="38157360"/>
            <a:ext cx="15507181" cy="1357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7"/>
          </p:nvPr>
        </p:nvSpPr>
        <p:spPr>
          <a:xfrm>
            <a:off x="888600" y="40132558"/>
            <a:ext cx="15507181" cy="2518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8"/>
          </p:nvPr>
        </p:nvSpPr>
        <p:spPr>
          <a:xfrm>
            <a:off x="1202274" y="25714325"/>
            <a:ext cx="12292012" cy="74183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19"/>
          </p:nvPr>
        </p:nvSpPr>
        <p:spPr>
          <a:xfrm>
            <a:off x="14497520" y="21640800"/>
            <a:ext cx="7387111" cy="1152066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30275213" cy="510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3" name="Rectangle 12"/>
          <p:cNvSpPr/>
          <p:nvPr userDrawn="1"/>
        </p:nvSpPr>
        <p:spPr>
          <a:xfrm>
            <a:off x="746" y="5109853"/>
            <a:ext cx="30275213" cy="3492887"/>
          </a:xfrm>
          <a:prstGeom prst="rect">
            <a:avLst/>
          </a:prstGeom>
          <a:solidFill>
            <a:srgbClr val="A5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5820717-36E6-B644-A603-822DB9E44070}" type="datetimeFigureOut">
              <a:rPr lang="en-US" smtClean="0"/>
              <a:t>5/14/17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2F57C6CE-04BD-0647-A8E3-3DAA7E6CC3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93" y="8518319"/>
            <a:ext cx="30393178" cy="26004817"/>
          </a:xfrm>
          <a:prstGeom prst="rect">
            <a:avLst/>
          </a:prstGeom>
          <a:gradFill>
            <a:gsLst>
              <a:gs pos="54000">
                <a:srgbClr val="6B007F"/>
              </a:gs>
              <a:gs pos="95000">
                <a:srgbClr val="A530A0">
                  <a:alpha val="51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1" name="Picture Placeholder 31"/>
          <p:cNvSpPr>
            <a:spLocks noGrp="1"/>
          </p:cNvSpPr>
          <p:nvPr>
            <p:ph type="pic" sz="quarter" idx="20"/>
          </p:nvPr>
        </p:nvSpPr>
        <p:spPr>
          <a:xfrm>
            <a:off x="16395781" y="8656565"/>
            <a:ext cx="13879430" cy="2548155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2" y="36025015"/>
            <a:ext cx="30275213" cy="1465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5" name="Rectangle 14"/>
          <p:cNvSpPr/>
          <p:nvPr userDrawn="1"/>
        </p:nvSpPr>
        <p:spPr>
          <a:xfrm>
            <a:off x="793" y="37490400"/>
            <a:ext cx="17169607" cy="5313363"/>
          </a:xfrm>
          <a:prstGeom prst="rect">
            <a:avLst/>
          </a:prstGeom>
          <a:solidFill>
            <a:srgbClr val="A5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93" y="33678407"/>
            <a:ext cx="30275213" cy="23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888600" y="0"/>
            <a:ext cx="29386611" cy="508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53619" y="10219706"/>
            <a:ext cx="12589323" cy="15807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-1546" y="3454400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17212" y="3647768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5"/>
          </p:nvPr>
        </p:nvSpPr>
        <p:spPr>
          <a:xfrm>
            <a:off x="1000073" y="6406398"/>
            <a:ext cx="27397127" cy="2196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6"/>
          </p:nvPr>
        </p:nvSpPr>
        <p:spPr>
          <a:xfrm>
            <a:off x="888600" y="38157360"/>
            <a:ext cx="15507181" cy="1357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7"/>
          </p:nvPr>
        </p:nvSpPr>
        <p:spPr>
          <a:xfrm>
            <a:off x="888600" y="40132558"/>
            <a:ext cx="15507181" cy="2518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Picture Placeholder 31"/>
          <p:cNvSpPr>
            <a:spLocks noGrp="1"/>
          </p:cNvSpPr>
          <p:nvPr>
            <p:ph type="pic" sz="quarter" idx="18"/>
          </p:nvPr>
        </p:nvSpPr>
        <p:spPr>
          <a:xfrm>
            <a:off x="1202274" y="26878867"/>
            <a:ext cx="10362405" cy="625384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Picture Placeholder 31"/>
          <p:cNvSpPr>
            <a:spLocks noGrp="1"/>
          </p:cNvSpPr>
          <p:nvPr>
            <p:ph type="pic" sz="quarter" idx="21"/>
          </p:nvPr>
        </p:nvSpPr>
        <p:spPr>
          <a:xfrm>
            <a:off x="11989197" y="26909486"/>
            <a:ext cx="10362405" cy="625384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30275213" cy="510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3" name="Rectangle 12"/>
          <p:cNvSpPr/>
          <p:nvPr userDrawn="1"/>
        </p:nvSpPr>
        <p:spPr>
          <a:xfrm>
            <a:off x="746" y="5109853"/>
            <a:ext cx="30275213" cy="3492887"/>
          </a:xfrm>
          <a:prstGeom prst="rect">
            <a:avLst/>
          </a:prstGeom>
          <a:solidFill>
            <a:srgbClr val="A5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5820717-36E6-B644-A603-822DB9E44070}" type="datetimeFigureOut">
              <a:rPr lang="en-US" smtClean="0"/>
              <a:t>5/14/17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2F57C6CE-04BD-0647-A8E3-3DAA7E6CC3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93" y="8518319"/>
            <a:ext cx="30393178" cy="26004817"/>
          </a:xfrm>
          <a:prstGeom prst="rect">
            <a:avLst/>
          </a:prstGeom>
          <a:gradFill>
            <a:gsLst>
              <a:gs pos="54000">
                <a:srgbClr val="6B007F"/>
              </a:gs>
              <a:gs pos="95000">
                <a:srgbClr val="A530A0">
                  <a:alpha val="51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1" name="Picture Placeholder 31"/>
          <p:cNvSpPr>
            <a:spLocks noGrp="1"/>
          </p:cNvSpPr>
          <p:nvPr>
            <p:ph type="pic" sz="quarter" idx="20"/>
          </p:nvPr>
        </p:nvSpPr>
        <p:spPr>
          <a:xfrm>
            <a:off x="16395781" y="8656565"/>
            <a:ext cx="13879430" cy="2548155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2" y="36025015"/>
            <a:ext cx="30275213" cy="1465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5" name="Rectangle 14"/>
          <p:cNvSpPr/>
          <p:nvPr userDrawn="1"/>
        </p:nvSpPr>
        <p:spPr>
          <a:xfrm>
            <a:off x="793" y="37490400"/>
            <a:ext cx="17169607" cy="5313363"/>
          </a:xfrm>
          <a:prstGeom prst="rect">
            <a:avLst/>
          </a:prstGeom>
          <a:solidFill>
            <a:srgbClr val="A5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93" y="33678407"/>
            <a:ext cx="30275213" cy="23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888600" y="0"/>
            <a:ext cx="29386611" cy="508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53619" y="10219706"/>
            <a:ext cx="12589323" cy="21910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-1546" y="3454400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17212" y="3647768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5"/>
          </p:nvPr>
        </p:nvSpPr>
        <p:spPr>
          <a:xfrm>
            <a:off x="1000073" y="6406398"/>
            <a:ext cx="27397127" cy="2196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6"/>
          </p:nvPr>
        </p:nvSpPr>
        <p:spPr>
          <a:xfrm>
            <a:off x="888600" y="38157360"/>
            <a:ext cx="15507181" cy="1357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7"/>
          </p:nvPr>
        </p:nvSpPr>
        <p:spPr>
          <a:xfrm>
            <a:off x="888600" y="40132558"/>
            <a:ext cx="15507181" cy="2518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Picture Placeholder 31"/>
          <p:cNvSpPr>
            <a:spLocks noGrp="1"/>
          </p:cNvSpPr>
          <p:nvPr>
            <p:ph type="pic" sz="quarter" idx="18"/>
          </p:nvPr>
        </p:nvSpPr>
        <p:spPr>
          <a:xfrm>
            <a:off x="14695768" y="21689409"/>
            <a:ext cx="8505376" cy="513310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Picture Placeholder 31"/>
          <p:cNvSpPr>
            <a:spLocks noGrp="1"/>
          </p:cNvSpPr>
          <p:nvPr>
            <p:ph type="pic" sz="quarter" idx="21"/>
          </p:nvPr>
        </p:nvSpPr>
        <p:spPr>
          <a:xfrm>
            <a:off x="14751448" y="27337587"/>
            <a:ext cx="8505376" cy="513310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9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93" y="8518319"/>
            <a:ext cx="30393178" cy="26004817"/>
          </a:xfrm>
          <a:prstGeom prst="rect">
            <a:avLst/>
          </a:prstGeom>
          <a:gradFill>
            <a:gsLst>
              <a:gs pos="54000">
                <a:schemeClr val="accent4">
                  <a:lumMod val="50000"/>
                </a:schemeClr>
              </a:gs>
              <a:gs pos="95000">
                <a:schemeClr val="accent4">
                  <a:lumMod val="60000"/>
                  <a:lumOff val="4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20"/>
          </p:nvPr>
        </p:nvSpPr>
        <p:spPr>
          <a:xfrm>
            <a:off x="16395781" y="8656565"/>
            <a:ext cx="13879430" cy="2548155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30275213" cy="510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9" name="Rectangle 8"/>
          <p:cNvSpPr/>
          <p:nvPr userDrawn="1"/>
        </p:nvSpPr>
        <p:spPr>
          <a:xfrm>
            <a:off x="746" y="5109853"/>
            <a:ext cx="30275213" cy="3492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" y="36025015"/>
            <a:ext cx="30275213" cy="1465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1" name="Rectangle 10"/>
          <p:cNvSpPr/>
          <p:nvPr userDrawn="1"/>
        </p:nvSpPr>
        <p:spPr>
          <a:xfrm>
            <a:off x="793" y="37490400"/>
            <a:ext cx="17169607" cy="53133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93" y="33678407"/>
            <a:ext cx="30275213" cy="23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88600" y="0"/>
            <a:ext cx="29386611" cy="50889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3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53619" y="10219706"/>
            <a:ext cx="12589323" cy="1304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-1546" y="3454400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117212" y="3647768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1000073" y="6406398"/>
            <a:ext cx="27397127" cy="2196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0" b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888600" y="38157360"/>
            <a:ext cx="15507181" cy="1357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/>
          </p:nvPr>
        </p:nvSpPr>
        <p:spPr>
          <a:xfrm>
            <a:off x="888600" y="40132558"/>
            <a:ext cx="15507181" cy="2518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Picture Placeholder 31"/>
          <p:cNvSpPr>
            <a:spLocks noGrp="1"/>
          </p:cNvSpPr>
          <p:nvPr>
            <p:ph type="pic" sz="quarter" idx="18"/>
          </p:nvPr>
        </p:nvSpPr>
        <p:spPr>
          <a:xfrm>
            <a:off x="1202274" y="25714325"/>
            <a:ext cx="12292012" cy="74183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31"/>
          <p:cNvSpPr>
            <a:spLocks noGrp="1"/>
          </p:cNvSpPr>
          <p:nvPr>
            <p:ph type="pic" sz="quarter" idx="19"/>
          </p:nvPr>
        </p:nvSpPr>
        <p:spPr>
          <a:xfrm>
            <a:off x="14497520" y="21640800"/>
            <a:ext cx="7387111" cy="1152066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60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93" y="8518319"/>
            <a:ext cx="30393178" cy="26004817"/>
          </a:xfrm>
          <a:prstGeom prst="rect">
            <a:avLst/>
          </a:prstGeom>
          <a:gradFill>
            <a:gsLst>
              <a:gs pos="54000">
                <a:schemeClr val="accent4">
                  <a:lumMod val="50000"/>
                </a:schemeClr>
              </a:gs>
              <a:gs pos="95000">
                <a:schemeClr val="accent4">
                  <a:lumMod val="60000"/>
                  <a:lumOff val="4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20"/>
          </p:nvPr>
        </p:nvSpPr>
        <p:spPr>
          <a:xfrm>
            <a:off x="16395781" y="8656565"/>
            <a:ext cx="13879430" cy="2548155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30275213" cy="510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9" name="Rectangle 8"/>
          <p:cNvSpPr/>
          <p:nvPr userDrawn="1"/>
        </p:nvSpPr>
        <p:spPr>
          <a:xfrm>
            <a:off x="746" y="5109853"/>
            <a:ext cx="30275213" cy="3492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" y="36025015"/>
            <a:ext cx="30275213" cy="1465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1" name="Rectangle 10"/>
          <p:cNvSpPr/>
          <p:nvPr userDrawn="1"/>
        </p:nvSpPr>
        <p:spPr>
          <a:xfrm>
            <a:off x="793" y="37490400"/>
            <a:ext cx="17169607" cy="53133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93" y="33678407"/>
            <a:ext cx="30275213" cy="23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88600" y="0"/>
            <a:ext cx="29386611" cy="50889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3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53619" y="10219706"/>
            <a:ext cx="12589323" cy="15271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-1546" y="3454400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117212" y="3647768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1000073" y="6406398"/>
            <a:ext cx="27397127" cy="2196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0" b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888600" y="38157360"/>
            <a:ext cx="15507181" cy="1357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/>
          </p:nvPr>
        </p:nvSpPr>
        <p:spPr>
          <a:xfrm>
            <a:off x="888600" y="40132558"/>
            <a:ext cx="15507181" cy="2518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Picture Placeholder 31"/>
          <p:cNvSpPr>
            <a:spLocks noGrp="1"/>
          </p:cNvSpPr>
          <p:nvPr>
            <p:ph type="pic" sz="quarter" idx="18"/>
          </p:nvPr>
        </p:nvSpPr>
        <p:spPr>
          <a:xfrm>
            <a:off x="1202274" y="26878867"/>
            <a:ext cx="10362405" cy="625384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Picture Placeholder 31"/>
          <p:cNvSpPr>
            <a:spLocks noGrp="1"/>
          </p:cNvSpPr>
          <p:nvPr>
            <p:ph type="pic" sz="quarter" idx="21"/>
          </p:nvPr>
        </p:nvSpPr>
        <p:spPr>
          <a:xfrm>
            <a:off x="11989197" y="26909486"/>
            <a:ext cx="10362405" cy="625384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2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93" y="8518319"/>
            <a:ext cx="30393178" cy="26004817"/>
          </a:xfrm>
          <a:prstGeom prst="rect">
            <a:avLst/>
          </a:prstGeom>
          <a:gradFill>
            <a:gsLst>
              <a:gs pos="54000">
                <a:schemeClr val="accent4">
                  <a:lumMod val="50000"/>
                </a:schemeClr>
              </a:gs>
              <a:gs pos="95000">
                <a:schemeClr val="accent4">
                  <a:lumMod val="60000"/>
                  <a:lumOff val="4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20"/>
          </p:nvPr>
        </p:nvSpPr>
        <p:spPr>
          <a:xfrm>
            <a:off x="16395781" y="8656565"/>
            <a:ext cx="13879430" cy="2548155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30275213" cy="510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9" name="Rectangle 8"/>
          <p:cNvSpPr/>
          <p:nvPr userDrawn="1"/>
        </p:nvSpPr>
        <p:spPr>
          <a:xfrm>
            <a:off x="746" y="5109853"/>
            <a:ext cx="30275213" cy="3492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" y="36025015"/>
            <a:ext cx="30275213" cy="1465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1" name="Rectangle 10"/>
          <p:cNvSpPr/>
          <p:nvPr userDrawn="1"/>
        </p:nvSpPr>
        <p:spPr>
          <a:xfrm>
            <a:off x="793" y="37490400"/>
            <a:ext cx="17169607" cy="53133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93" y="33678407"/>
            <a:ext cx="30275213" cy="23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88600" y="0"/>
            <a:ext cx="29386611" cy="50889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3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53619" y="10219705"/>
            <a:ext cx="12589323" cy="22250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-1546" y="3454400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117212" y="3647768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1000073" y="6406398"/>
            <a:ext cx="27397127" cy="2196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0" b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888600" y="38157360"/>
            <a:ext cx="15507181" cy="1357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/>
          </p:nvPr>
        </p:nvSpPr>
        <p:spPr>
          <a:xfrm>
            <a:off x="888600" y="40132558"/>
            <a:ext cx="15507181" cy="2518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Picture Placeholder 31"/>
          <p:cNvSpPr>
            <a:spLocks noGrp="1"/>
          </p:cNvSpPr>
          <p:nvPr>
            <p:ph type="pic" sz="quarter" idx="18"/>
          </p:nvPr>
        </p:nvSpPr>
        <p:spPr>
          <a:xfrm>
            <a:off x="14695768" y="21689409"/>
            <a:ext cx="8505376" cy="513310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Picture Placeholder 31"/>
          <p:cNvSpPr>
            <a:spLocks noGrp="1"/>
          </p:cNvSpPr>
          <p:nvPr>
            <p:ph type="pic" sz="quarter" idx="21"/>
          </p:nvPr>
        </p:nvSpPr>
        <p:spPr>
          <a:xfrm>
            <a:off x="14751448" y="27337587"/>
            <a:ext cx="8505376" cy="513310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5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93" y="8656565"/>
            <a:ext cx="30393178" cy="26004817"/>
          </a:xfrm>
          <a:prstGeom prst="rect">
            <a:avLst/>
          </a:prstGeom>
          <a:gradFill>
            <a:gsLst>
              <a:gs pos="54000">
                <a:schemeClr val="accent6"/>
              </a:gs>
              <a:gs pos="95000">
                <a:schemeClr val="accent6">
                  <a:alpha val="43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20"/>
          </p:nvPr>
        </p:nvSpPr>
        <p:spPr>
          <a:xfrm>
            <a:off x="16395781" y="8656565"/>
            <a:ext cx="13879430" cy="2548155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30275213" cy="510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9" name="Rectangle 8"/>
          <p:cNvSpPr/>
          <p:nvPr userDrawn="1"/>
        </p:nvSpPr>
        <p:spPr>
          <a:xfrm>
            <a:off x="746" y="5109853"/>
            <a:ext cx="30275213" cy="3492887"/>
          </a:xfrm>
          <a:prstGeom prst="rect">
            <a:avLst/>
          </a:prstGeom>
          <a:solidFill>
            <a:srgbClr val="008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" y="36025015"/>
            <a:ext cx="30275213" cy="1465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1" name="Rectangle 10"/>
          <p:cNvSpPr/>
          <p:nvPr userDrawn="1"/>
        </p:nvSpPr>
        <p:spPr>
          <a:xfrm>
            <a:off x="793" y="37490400"/>
            <a:ext cx="17169607" cy="5313363"/>
          </a:xfrm>
          <a:prstGeom prst="rect">
            <a:avLst/>
          </a:prstGeom>
          <a:solidFill>
            <a:srgbClr val="008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93" y="33678407"/>
            <a:ext cx="30275213" cy="23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88600" y="0"/>
            <a:ext cx="29386611" cy="50889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3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53619" y="10219706"/>
            <a:ext cx="12589323" cy="16041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-1546" y="3454400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117212" y="3647768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1000073" y="6406398"/>
            <a:ext cx="27397127" cy="2196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888600" y="38157360"/>
            <a:ext cx="15507181" cy="1357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/>
          </p:nvPr>
        </p:nvSpPr>
        <p:spPr>
          <a:xfrm>
            <a:off x="888600" y="40132558"/>
            <a:ext cx="15507181" cy="2518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Picture Placeholder 31"/>
          <p:cNvSpPr>
            <a:spLocks noGrp="1"/>
          </p:cNvSpPr>
          <p:nvPr>
            <p:ph type="pic" sz="quarter" idx="18"/>
          </p:nvPr>
        </p:nvSpPr>
        <p:spPr>
          <a:xfrm>
            <a:off x="1202274" y="26878867"/>
            <a:ext cx="10362405" cy="625384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31"/>
          <p:cNvSpPr>
            <a:spLocks noGrp="1"/>
          </p:cNvSpPr>
          <p:nvPr>
            <p:ph type="pic" sz="quarter" idx="21"/>
          </p:nvPr>
        </p:nvSpPr>
        <p:spPr>
          <a:xfrm>
            <a:off x="11989197" y="26909486"/>
            <a:ext cx="10362405" cy="625384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93" y="8656565"/>
            <a:ext cx="30393178" cy="26004817"/>
          </a:xfrm>
          <a:prstGeom prst="rect">
            <a:avLst/>
          </a:prstGeom>
          <a:gradFill>
            <a:gsLst>
              <a:gs pos="54000">
                <a:schemeClr val="accent6"/>
              </a:gs>
              <a:gs pos="95000">
                <a:schemeClr val="accent6">
                  <a:alpha val="43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20"/>
          </p:nvPr>
        </p:nvSpPr>
        <p:spPr>
          <a:xfrm>
            <a:off x="16395781" y="8656565"/>
            <a:ext cx="13879430" cy="2548155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30275213" cy="510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9" name="Rectangle 8"/>
          <p:cNvSpPr/>
          <p:nvPr userDrawn="1"/>
        </p:nvSpPr>
        <p:spPr>
          <a:xfrm>
            <a:off x="746" y="5109853"/>
            <a:ext cx="30275213" cy="3492887"/>
          </a:xfrm>
          <a:prstGeom prst="rect">
            <a:avLst/>
          </a:prstGeom>
          <a:solidFill>
            <a:srgbClr val="008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" y="36025015"/>
            <a:ext cx="30275213" cy="1465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1" name="Rectangle 10"/>
          <p:cNvSpPr/>
          <p:nvPr userDrawn="1"/>
        </p:nvSpPr>
        <p:spPr>
          <a:xfrm>
            <a:off x="793" y="37490400"/>
            <a:ext cx="17169607" cy="5313363"/>
          </a:xfrm>
          <a:prstGeom prst="rect">
            <a:avLst/>
          </a:prstGeom>
          <a:solidFill>
            <a:srgbClr val="008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93" y="33678407"/>
            <a:ext cx="30275213" cy="23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88600" y="0"/>
            <a:ext cx="29386611" cy="50889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3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53619" y="10219706"/>
            <a:ext cx="12589323" cy="22197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-1546" y="3454400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117212" y="3647768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1000073" y="6406398"/>
            <a:ext cx="27397127" cy="2196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888600" y="38157360"/>
            <a:ext cx="15507181" cy="1357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/>
          </p:nvPr>
        </p:nvSpPr>
        <p:spPr>
          <a:xfrm>
            <a:off x="888600" y="40132558"/>
            <a:ext cx="15507181" cy="2518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Picture Placeholder 31"/>
          <p:cNvSpPr>
            <a:spLocks noGrp="1"/>
          </p:cNvSpPr>
          <p:nvPr>
            <p:ph type="pic" sz="quarter" idx="18"/>
          </p:nvPr>
        </p:nvSpPr>
        <p:spPr>
          <a:xfrm>
            <a:off x="14695768" y="21689409"/>
            <a:ext cx="8505376" cy="513310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31"/>
          <p:cNvSpPr>
            <a:spLocks noGrp="1"/>
          </p:cNvSpPr>
          <p:nvPr>
            <p:ph type="pic" sz="quarter" idx="21"/>
          </p:nvPr>
        </p:nvSpPr>
        <p:spPr>
          <a:xfrm>
            <a:off x="14751448" y="27337587"/>
            <a:ext cx="8505376" cy="513310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7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30275213" cy="510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9" name="Rectangle 8"/>
          <p:cNvSpPr/>
          <p:nvPr userDrawn="1"/>
        </p:nvSpPr>
        <p:spPr>
          <a:xfrm>
            <a:off x="746" y="5109853"/>
            <a:ext cx="30275213" cy="3492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5820717-36E6-B644-A603-822DB9E44070}" type="datetimeFigureOut">
              <a:rPr lang="en-US" smtClean="0"/>
              <a:t>5/14/17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2F57C6CE-04BD-0647-A8E3-3DAA7E6CC35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93" y="8518319"/>
            <a:ext cx="30393178" cy="26004817"/>
          </a:xfrm>
          <a:prstGeom prst="rect">
            <a:avLst/>
          </a:prstGeom>
          <a:gradFill>
            <a:gsLst>
              <a:gs pos="54000">
                <a:schemeClr val="accent1">
                  <a:lumMod val="75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20"/>
          </p:nvPr>
        </p:nvSpPr>
        <p:spPr>
          <a:xfrm>
            <a:off x="16395781" y="8656565"/>
            <a:ext cx="13879430" cy="2548155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2" y="36025015"/>
            <a:ext cx="30275213" cy="1465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1" name="Rectangle 10"/>
          <p:cNvSpPr/>
          <p:nvPr userDrawn="1"/>
        </p:nvSpPr>
        <p:spPr>
          <a:xfrm>
            <a:off x="793" y="37490400"/>
            <a:ext cx="17169607" cy="53133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93" y="33678407"/>
            <a:ext cx="30275213" cy="23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888600" y="0"/>
            <a:ext cx="29386611" cy="508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53619" y="10219706"/>
            <a:ext cx="12589323" cy="1304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-1546" y="3454400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117212" y="3647768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1000073" y="6406398"/>
            <a:ext cx="27397127" cy="2196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888600" y="38157360"/>
            <a:ext cx="15507181" cy="1357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/>
          </p:nvPr>
        </p:nvSpPr>
        <p:spPr>
          <a:xfrm>
            <a:off x="888600" y="40132558"/>
            <a:ext cx="15507181" cy="2518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Picture Placeholder 31"/>
          <p:cNvSpPr>
            <a:spLocks noGrp="1"/>
          </p:cNvSpPr>
          <p:nvPr>
            <p:ph type="pic" sz="quarter" idx="18"/>
          </p:nvPr>
        </p:nvSpPr>
        <p:spPr>
          <a:xfrm>
            <a:off x="1202274" y="25714325"/>
            <a:ext cx="12292012" cy="74183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31"/>
          <p:cNvSpPr>
            <a:spLocks noGrp="1"/>
          </p:cNvSpPr>
          <p:nvPr>
            <p:ph type="pic" sz="quarter" idx="19"/>
          </p:nvPr>
        </p:nvSpPr>
        <p:spPr>
          <a:xfrm>
            <a:off x="14497520" y="21640800"/>
            <a:ext cx="7387111" cy="1152066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1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30275213" cy="510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9" name="Rectangle 8"/>
          <p:cNvSpPr/>
          <p:nvPr userDrawn="1"/>
        </p:nvSpPr>
        <p:spPr>
          <a:xfrm>
            <a:off x="746" y="5109853"/>
            <a:ext cx="30275213" cy="3492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5820717-36E6-B644-A603-822DB9E44070}" type="datetimeFigureOut">
              <a:rPr lang="en-US" smtClean="0"/>
              <a:t>5/14/17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2F57C6CE-04BD-0647-A8E3-3DAA7E6CC35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93" y="8656565"/>
            <a:ext cx="30393178" cy="26004817"/>
          </a:xfrm>
          <a:prstGeom prst="rect">
            <a:avLst/>
          </a:prstGeom>
          <a:gradFill>
            <a:gsLst>
              <a:gs pos="54000">
                <a:schemeClr val="accent1">
                  <a:lumMod val="75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20"/>
          </p:nvPr>
        </p:nvSpPr>
        <p:spPr>
          <a:xfrm>
            <a:off x="16395781" y="8656565"/>
            <a:ext cx="13879430" cy="2548155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2" y="36025015"/>
            <a:ext cx="30275213" cy="1465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1" name="Rectangle 10"/>
          <p:cNvSpPr/>
          <p:nvPr userDrawn="1"/>
        </p:nvSpPr>
        <p:spPr>
          <a:xfrm>
            <a:off x="793" y="37490400"/>
            <a:ext cx="17169607" cy="53133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93" y="33678407"/>
            <a:ext cx="30275213" cy="23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888600" y="0"/>
            <a:ext cx="29386611" cy="508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53619" y="10219706"/>
            <a:ext cx="12589323" cy="16041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-1546" y="3454400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117212" y="3647768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1000073" y="6406398"/>
            <a:ext cx="27397127" cy="2196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888600" y="38157360"/>
            <a:ext cx="15507181" cy="1357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/>
          </p:nvPr>
        </p:nvSpPr>
        <p:spPr>
          <a:xfrm>
            <a:off x="888600" y="40132558"/>
            <a:ext cx="15507181" cy="2518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Picture Placeholder 31"/>
          <p:cNvSpPr>
            <a:spLocks noGrp="1"/>
          </p:cNvSpPr>
          <p:nvPr>
            <p:ph type="pic" sz="quarter" idx="18"/>
          </p:nvPr>
        </p:nvSpPr>
        <p:spPr>
          <a:xfrm>
            <a:off x="1202274" y="26878867"/>
            <a:ext cx="10362405" cy="625384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31"/>
          <p:cNvSpPr>
            <a:spLocks noGrp="1"/>
          </p:cNvSpPr>
          <p:nvPr>
            <p:ph type="pic" sz="quarter" idx="21"/>
          </p:nvPr>
        </p:nvSpPr>
        <p:spPr>
          <a:xfrm>
            <a:off x="11989197" y="26909486"/>
            <a:ext cx="10362405" cy="625384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6923314" y="-470262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9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30275213" cy="510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9" name="Rectangle 8"/>
          <p:cNvSpPr/>
          <p:nvPr userDrawn="1"/>
        </p:nvSpPr>
        <p:spPr>
          <a:xfrm>
            <a:off x="746" y="5109853"/>
            <a:ext cx="30275213" cy="3492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93" y="8656565"/>
            <a:ext cx="30393178" cy="26004817"/>
          </a:xfrm>
          <a:prstGeom prst="rect">
            <a:avLst/>
          </a:prstGeom>
          <a:gradFill>
            <a:gsLst>
              <a:gs pos="54000">
                <a:schemeClr val="accent1">
                  <a:lumMod val="75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20"/>
          </p:nvPr>
        </p:nvSpPr>
        <p:spPr>
          <a:xfrm>
            <a:off x="16395781" y="8656565"/>
            <a:ext cx="13879430" cy="2548155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2" y="36025015"/>
            <a:ext cx="30275213" cy="1465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1" name="Rectangle 10"/>
          <p:cNvSpPr/>
          <p:nvPr userDrawn="1"/>
        </p:nvSpPr>
        <p:spPr>
          <a:xfrm>
            <a:off x="793" y="37490400"/>
            <a:ext cx="17169607" cy="53133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93" y="33678407"/>
            <a:ext cx="30275213" cy="23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88600" y="0"/>
            <a:ext cx="29386611" cy="50889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3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53619" y="10219706"/>
            <a:ext cx="12589323" cy="22197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-1546" y="3454400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117212" y="3647768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1000073" y="6406398"/>
            <a:ext cx="27397127" cy="2196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888600" y="38157360"/>
            <a:ext cx="15507181" cy="1357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/>
          </p:nvPr>
        </p:nvSpPr>
        <p:spPr>
          <a:xfrm>
            <a:off x="888600" y="40132558"/>
            <a:ext cx="15507181" cy="2518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Picture Placeholder 31"/>
          <p:cNvSpPr>
            <a:spLocks noGrp="1"/>
          </p:cNvSpPr>
          <p:nvPr>
            <p:ph type="pic" sz="quarter" idx="18"/>
          </p:nvPr>
        </p:nvSpPr>
        <p:spPr>
          <a:xfrm>
            <a:off x="14695768" y="21689409"/>
            <a:ext cx="8505376" cy="513310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31"/>
          <p:cNvSpPr>
            <a:spLocks noGrp="1"/>
          </p:cNvSpPr>
          <p:nvPr>
            <p:ph type="pic" sz="quarter" idx="21"/>
          </p:nvPr>
        </p:nvSpPr>
        <p:spPr>
          <a:xfrm>
            <a:off x="14751448" y="27337587"/>
            <a:ext cx="8505376" cy="513310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30275213" cy="510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3" name="Rectangle 12"/>
          <p:cNvSpPr/>
          <p:nvPr userDrawn="1"/>
        </p:nvSpPr>
        <p:spPr>
          <a:xfrm>
            <a:off x="746" y="5109853"/>
            <a:ext cx="30275213" cy="3492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5820717-36E6-B644-A603-822DB9E44070}" type="datetimeFigureOut">
              <a:rPr lang="en-US" smtClean="0"/>
              <a:t>5/14/17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2F57C6CE-04BD-0647-A8E3-3DAA7E6CC3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93" y="8518319"/>
            <a:ext cx="30393178" cy="26004817"/>
          </a:xfrm>
          <a:prstGeom prst="rect">
            <a:avLst/>
          </a:prstGeom>
          <a:gradFill>
            <a:gsLst>
              <a:gs pos="54000">
                <a:srgbClr val="C00000"/>
              </a:gs>
              <a:gs pos="95000">
                <a:schemeClr val="accent2">
                  <a:lumMod val="60000"/>
                  <a:lumOff val="4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1" name="Picture Placeholder 31"/>
          <p:cNvSpPr>
            <a:spLocks noGrp="1"/>
          </p:cNvSpPr>
          <p:nvPr>
            <p:ph type="pic" sz="quarter" idx="20"/>
          </p:nvPr>
        </p:nvSpPr>
        <p:spPr>
          <a:xfrm>
            <a:off x="16395781" y="8656565"/>
            <a:ext cx="13879430" cy="2548155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2" y="36025015"/>
            <a:ext cx="30275213" cy="1465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5" name="Rectangle 14"/>
          <p:cNvSpPr/>
          <p:nvPr userDrawn="1"/>
        </p:nvSpPr>
        <p:spPr>
          <a:xfrm>
            <a:off x="793" y="37490400"/>
            <a:ext cx="17169607" cy="5313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93" y="33678407"/>
            <a:ext cx="30275213" cy="23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888600" y="0"/>
            <a:ext cx="29386611" cy="508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53619" y="10219706"/>
            <a:ext cx="12589323" cy="1304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-1546" y="3454400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17212" y="3647768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5"/>
          </p:nvPr>
        </p:nvSpPr>
        <p:spPr>
          <a:xfrm>
            <a:off x="1000073" y="6406398"/>
            <a:ext cx="27397127" cy="2196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6"/>
          </p:nvPr>
        </p:nvSpPr>
        <p:spPr>
          <a:xfrm>
            <a:off x="888600" y="38157360"/>
            <a:ext cx="15507181" cy="1357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7"/>
          </p:nvPr>
        </p:nvSpPr>
        <p:spPr>
          <a:xfrm>
            <a:off x="888600" y="40132558"/>
            <a:ext cx="15507181" cy="2518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8"/>
          </p:nvPr>
        </p:nvSpPr>
        <p:spPr>
          <a:xfrm>
            <a:off x="1202274" y="25714325"/>
            <a:ext cx="12292012" cy="74183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19"/>
          </p:nvPr>
        </p:nvSpPr>
        <p:spPr>
          <a:xfrm>
            <a:off x="14497520" y="21640800"/>
            <a:ext cx="7387111" cy="1152066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30275213" cy="510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3" name="Rectangle 12"/>
          <p:cNvSpPr/>
          <p:nvPr userDrawn="1"/>
        </p:nvSpPr>
        <p:spPr>
          <a:xfrm>
            <a:off x="746" y="5109853"/>
            <a:ext cx="30275213" cy="3492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5820717-36E6-B644-A603-822DB9E44070}" type="datetimeFigureOut">
              <a:rPr lang="en-US" smtClean="0"/>
              <a:t>5/14/17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2F57C6CE-04BD-0647-A8E3-3DAA7E6CC3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93" y="8656565"/>
            <a:ext cx="30393178" cy="26004817"/>
          </a:xfrm>
          <a:prstGeom prst="rect">
            <a:avLst/>
          </a:prstGeom>
          <a:gradFill>
            <a:gsLst>
              <a:gs pos="54000">
                <a:srgbClr val="C00000"/>
              </a:gs>
              <a:gs pos="95000">
                <a:schemeClr val="accent2">
                  <a:lumMod val="40000"/>
                  <a:lumOff val="6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1" name="Picture Placeholder 31"/>
          <p:cNvSpPr>
            <a:spLocks noGrp="1"/>
          </p:cNvSpPr>
          <p:nvPr>
            <p:ph type="pic" sz="quarter" idx="20"/>
          </p:nvPr>
        </p:nvSpPr>
        <p:spPr>
          <a:xfrm>
            <a:off x="16395781" y="8656565"/>
            <a:ext cx="13879430" cy="2548155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2" y="36025015"/>
            <a:ext cx="30275213" cy="1465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5" name="Rectangle 14"/>
          <p:cNvSpPr/>
          <p:nvPr userDrawn="1"/>
        </p:nvSpPr>
        <p:spPr>
          <a:xfrm>
            <a:off x="793" y="37490400"/>
            <a:ext cx="17169607" cy="5313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93" y="33678407"/>
            <a:ext cx="30275213" cy="23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888600" y="0"/>
            <a:ext cx="29386611" cy="508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53619" y="10219706"/>
            <a:ext cx="12589323" cy="16041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-1546" y="3454400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17212" y="3647768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5"/>
          </p:nvPr>
        </p:nvSpPr>
        <p:spPr>
          <a:xfrm>
            <a:off x="1000073" y="6406398"/>
            <a:ext cx="27397127" cy="2196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6"/>
          </p:nvPr>
        </p:nvSpPr>
        <p:spPr>
          <a:xfrm>
            <a:off x="888600" y="38157360"/>
            <a:ext cx="15507181" cy="1357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7"/>
          </p:nvPr>
        </p:nvSpPr>
        <p:spPr>
          <a:xfrm>
            <a:off x="888600" y="40132558"/>
            <a:ext cx="15507181" cy="2518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8"/>
          </p:nvPr>
        </p:nvSpPr>
        <p:spPr>
          <a:xfrm>
            <a:off x="1202274" y="26878867"/>
            <a:ext cx="10362405" cy="625384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1"/>
          </p:nvPr>
        </p:nvSpPr>
        <p:spPr>
          <a:xfrm>
            <a:off x="11989197" y="26909486"/>
            <a:ext cx="10362405" cy="625384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7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30275213" cy="510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9" name="Rectangle 8"/>
          <p:cNvSpPr/>
          <p:nvPr userDrawn="1"/>
        </p:nvSpPr>
        <p:spPr>
          <a:xfrm>
            <a:off x="746" y="5109853"/>
            <a:ext cx="30275213" cy="3492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93" y="8656565"/>
            <a:ext cx="30393178" cy="26004817"/>
          </a:xfrm>
          <a:prstGeom prst="rect">
            <a:avLst/>
          </a:prstGeom>
          <a:gradFill>
            <a:gsLst>
              <a:gs pos="54000">
                <a:srgbClr val="C00000"/>
              </a:gs>
              <a:gs pos="95000">
                <a:schemeClr val="accent2">
                  <a:lumMod val="40000"/>
                  <a:lumOff val="6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20"/>
          </p:nvPr>
        </p:nvSpPr>
        <p:spPr>
          <a:xfrm>
            <a:off x="16395781" y="8656565"/>
            <a:ext cx="13879430" cy="2548155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2" y="36025015"/>
            <a:ext cx="30275213" cy="1465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1" name="Rectangle 10"/>
          <p:cNvSpPr/>
          <p:nvPr userDrawn="1"/>
        </p:nvSpPr>
        <p:spPr>
          <a:xfrm>
            <a:off x="793" y="37490400"/>
            <a:ext cx="17169607" cy="5313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93" y="33678407"/>
            <a:ext cx="30275213" cy="23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88600" y="0"/>
            <a:ext cx="29386611" cy="50889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3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53619" y="10219706"/>
            <a:ext cx="12589323" cy="22197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-1546" y="3454400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117212" y="36477680"/>
            <a:ext cx="30276759" cy="152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1000073" y="6406398"/>
            <a:ext cx="27397127" cy="2196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888600" y="38157360"/>
            <a:ext cx="15507181" cy="1357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/>
          </p:nvPr>
        </p:nvSpPr>
        <p:spPr>
          <a:xfrm>
            <a:off x="888600" y="40132558"/>
            <a:ext cx="15507181" cy="2518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Picture Placeholder 31"/>
          <p:cNvSpPr>
            <a:spLocks noGrp="1"/>
          </p:cNvSpPr>
          <p:nvPr>
            <p:ph type="pic" sz="quarter" idx="18"/>
          </p:nvPr>
        </p:nvSpPr>
        <p:spPr>
          <a:xfrm>
            <a:off x="14695768" y="21689409"/>
            <a:ext cx="8505376" cy="513310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31"/>
          <p:cNvSpPr>
            <a:spLocks noGrp="1"/>
          </p:cNvSpPr>
          <p:nvPr>
            <p:ph type="pic" sz="quarter" idx="21"/>
          </p:nvPr>
        </p:nvSpPr>
        <p:spPr>
          <a:xfrm>
            <a:off x="14751448" y="27337587"/>
            <a:ext cx="8505376" cy="513310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4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30920580" y="-1"/>
            <a:ext cx="70794895" cy="42718689"/>
            <a:chOff x="-30920580" y="-1"/>
            <a:chExt cx="70794895" cy="42718689"/>
          </a:xfrm>
        </p:grpSpPr>
        <p:sp>
          <p:nvSpPr>
            <p:cNvPr id="8" name="TextBox 7"/>
            <p:cNvSpPr txBox="1"/>
            <p:nvPr/>
          </p:nvSpPr>
          <p:spPr>
            <a:xfrm>
              <a:off x="-9508120" y="0"/>
              <a:ext cx="9508489" cy="574209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792000" tIns="1764000" rIns="108000" bIns="1728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This is where your main heading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goes. Try to keep it brief and make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the text as large as it can be to fit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the available space in bold.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9508119" y="5033120"/>
              <a:ext cx="9508488" cy="38430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792000" tIns="1080000" rIns="108000" bIns="1080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This is your sub heading. This is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slightly smaller than the main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heading, and not as bold.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275213" y="8595218"/>
              <a:ext cx="9508489" cy="253287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792000" tIns="1764000" rIns="108000" bIns="17640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Space for an image here. This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image should portray the overall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subject content of the poster.</a:t>
              </a:r>
            </a:p>
            <a:p>
              <a:endParaRPr lang="en-US" sz="36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Images of people with the subject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matter are more engaging and will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help pull attention to the poster.</a:t>
              </a:r>
            </a:p>
            <a:p>
              <a:endParaRPr lang="en-US" sz="32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US" sz="3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9506996" y="8596547"/>
              <a:ext cx="9508489" cy="168050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792000" tIns="1835999" rIns="108000" bIns="11088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Main text content of the poster.</a:t>
              </a:r>
            </a:p>
            <a:p>
              <a:endParaRPr lang="en-US" sz="36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Use clear paragraphs and bulleted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lists and headings to ensure messages are easy to digest.</a:t>
              </a:r>
            </a:p>
            <a:p>
              <a:endParaRPr lang="en-US" sz="32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US" sz="3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9510039" y="25281760"/>
              <a:ext cx="9508489" cy="84146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792000" tIns="1764000" rIns="108000" bIns="5472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Extra space here for close up images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if required.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9508488" y="33685929"/>
              <a:ext cx="9508488" cy="25169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792000" tIns="936000" rIns="108000" bIns="936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Extra space for summary information.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9508488" y="36230037"/>
              <a:ext cx="9508488" cy="12810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lIns="792000" tIns="360000" rIns="108000" bIns="360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Extra space for partnership message.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9510040" y="37493559"/>
              <a:ext cx="9508489" cy="521572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792000" tIns="2052000" rIns="108000" bIns="2052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Space here for disclaimer/regulation information. And contact details.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365826" y="37511690"/>
              <a:ext cx="9508489" cy="52069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lIns="792000" tIns="2304000" rIns="108000" bIns="2304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Space here </a:t>
              </a:r>
              <a:r>
                <a:rPr lang="en-US" sz="360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for logos.</a:t>
              </a:r>
              <a:endParaRPr lang="en-US" sz="36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30920580" y="-1"/>
              <a:ext cx="20426172" cy="3819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792000" tIns="0" rIns="108000" bIns="0" rtlCol="0">
              <a:spAutoFit/>
            </a:bodyPr>
            <a:lstStyle/>
            <a:p>
              <a:r>
                <a:rPr lang="en-US" sz="8800" b="1" dirty="0" smtClean="0">
                  <a:latin typeface="Arial" charset="0"/>
                  <a:ea typeface="Arial" charset="0"/>
                  <a:cs typeface="Arial" charset="0"/>
                </a:rPr>
                <a:t>Key considerations when</a:t>
              </a:r>
            </a:p>
            <a:p>
              <a:r>
                <a:rPr lang="en-US" sz="8800" b="1" dirty="0" smtClean="0">
                  <a:latin typeface="Arial" charset="0"/>
                  <a:ea typeface="Arial" charset="0"/>
                  <a:cs typeface="Arial" charset="0"/>
                </a:rPr>
                <a:t>designing your poster:</a:t>
              </a:r>
            </a:p>
            <a:p>
              <a:endParaRPr lang="en-US" sz="88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Only promote technologies that are proven and cost effective with a realistic suggestions of what return on investment can be achieved. State the likely improvements, not the best possible 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outcome.</a:t>
              </a:r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b="1" dirty="0" smtClean="0">
                  <a:latin typeface="Arial" charset="0"/>
                  <a:ea typeface="Arial" charset="0"/>
                  <a:cs typeface="Arial" charset="0"/>
                </a:rPr>
                <a:t>Make </a:t>
              </a:r>
              <a:r>
                <a:rPr lang="en-GB" sz="3200" b="1" dirty="0">
                  <a:latin typeface="Arial" charset="0"/>
                  <a:ea typeface="Arial" charset="0"/>
                  <a:cs typeface="Arial" charset="0"/>
                </a:rPr>
                <a:t>sure that the information provided is ‘actionable</a:t>
              </a:r>
              <a:r>
                <a:rPr lang="en-GB" sz="3200" b="1" dirty="0" smtClean="0">
                  <a:latin typeface="Arial" charset="0"/>
                  <a:ea typeface="Arial" charset="0"/>
                  <a:cs typeface="Arial" charset="0"/>
                </a:rPr>
                <a:t>’</a:t>
              </a:r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600" dirty="0">
                  <a:latin typeface="Arial" charset="0"/>
                  <a:ea typeface="Arial" charset="0"/>
                  <a:cs typeface="Arial" charset="0"/>
                </a:rPr>
                <a:t> </a:t>
              </a:r>
              <a:endParaRPr lang="en-GB" sz="3600" dirty="0" smtClean="0">
                <a:latin typeface="Arial" charset="0"/>
                <a:ea typeface="Arial" charset="0"/>
                <a:cs typeface="Arial" charset="0"/>
              </a:endParaRPr>
            </a:p>
            <a:p>
              <a:endParaRPr lang="en-US" sz="3600" dirty="0" smtClean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3600" b="1" dirty="0" err="1" smtClean="0">
                  <a:latin typeface="Arial" charset="0"/>
                  <a:ea typeface="Arial" charset="0"/>
                  <a:cs typeface="Arial" charset="0"/>
                </a:rPr>
                <a:t>Colours</a:t>
              </a:r>
              <a:r>
                <a:rPr lang="en-US" sz="3600" b="1" dirty="0" smtClean="0">
                  <a:latin typeface="Arial" charset="0"/>
                  <a:ea typeface="Arial" charset="0"/>
                  <a:cs typeface="Arial" charset="0"/>
                </a:rPr>
                <a:t>:</a:t>
              </a:r>
            </a:p>
            <a:p>
              <a:endParaRPr lang="en-US" sz="3600" dirty="0" smtClean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We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showed some materials to a group of people in Mozambique – they described the design as funeral colours.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In this template we have supplied options for using bright bold colours.</a:t>
              </a:r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Should you need to select an alternative colour then consider using bold </a:t>
              </a:r>
              <a:r>
                <a:rPr lang="en-GB" sz="3200" dirty="0" err="1" smtClean="0">
                  <a:latin typeface="Arial" charset="0"/>
                  <a:ea typeface="Arial" charset="0"/>
                  <a:cs typeface="Arial" charset="0"/>
                </a:rPr>
                <a:t>brights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 rather than pastel shades.</a:t>
              </a:r>
            </a:p>
            <a:p>
              <a:endParaRPr lang="en-GB" sz="36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GB" sz="3600" dirty="0" smtClean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3600" b="1" dirty="0" smtClean="0">
                  <a:latin typeface="Arial" charset="0"/>
                  <a:ea typeface="Arial" charset="0"/>
                  <a:cs typeface="Arial" charset="0"/>
                </a:rPr>
                <a:t>Text &amp; Language:</a:t>
              </a:r>
              <a:endParaRPr lang="en-US" sz="3600" b="1" dirty="0">
                <a:latin typeface="Arial" charset="0"/>
                <a:ea typeface="Arial" charset="0"/>
                <a:cs typeface="Arial" charset="0"/>
              </a:endParaRPr>
            </a:p>
            <a:p>
              <a:endParaRPr lang="en-GB" sz="3600" dirty="0" smtClean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Think about the size of the text (point size) and the function of the print – generally older people and people with lower literacy like larger print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.</a:t>
              </a:r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These templates use Arial and Arial bold. Avoid adding in other fonts as it can complicate the the piece and dilute your message.</a:t>
              </a:r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Think about the hierarchy of messages, so use one clear headline to attract attention to your subject matter then organise the information with sub headings, bullet points.</a:t>
              </a:r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Adopt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plain language, a literary style that is easy-to-read 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and matches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the reading skill of the audience . It is important to decide what farmers need to know – not show them how much we know. Look at everything you have written and ask yourself 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–what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do I expect a farmer to do with information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.</a:t>
              </a:r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pPr lvl="0"/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Think what do farmers need to 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know?</a:t>
              </a:r>
            </a:p>
            <a:p>
              <a:pPr lvl="0"/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pPr marL="571500" lvl="0" indent="-571500">
                <a:buFont typeface="Arial" charset="0"/>
                <a:buChar char="•"/>
              </a:pP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Use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farmer’s jargon, not scientific language – make sure you know the terms farmers actually 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use</a:t>
              </a:r>
            </a:p>
            <a:p>
              <a:pPr marL="571500" lvl="0" indent="-571500">
                <a:buFont typeface="Arial" charset="0"/>
                <a:buChar char="•"/>
              </a:pP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Use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short words and short sentences make it easier to follow 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instructions </a:t>
              </a:r>
            </a:p>
            <a:p>
              <a:pPr marL="571500" lvl="0" indent="-571500">
                <a:buFont typeface="Arial" charset="0"/>
                <a:buChar char="•"/>
              </a:pP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Keep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in mind that children of the house may do the reading – where adult literacy is an issue – so this may influence your design or text</a:t>
              </a:r>
            </a:p>
            <a:p>
              <a:pPr marL="571500" indent="-571500">
                <a:buFont typeface="Arial" charset="0"/>
                <a:buChar char="•"/>
              </a:pP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When you are planning your text, work out what is essential to know – and what is desirable.  The most important information should come first within each paragraph or section</a:t>
              </a:r>
            </a:p>
            <a:p>
              <a:pPr marL="571500" indent="-571500">
                <a:buFont typeface="Arial" charset="0"/>
                <a:buChar char="•"/>
              </a:pPr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pPr marL="571500" indent="-571500">
                <a:buFont typeface="Arial" charset="0"/>
                <a:buChar char="•"/>
              </a:pPr>
              <a:endParaRPr lang="en-GB" sz="3200" dirty="0" smtClean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Farmers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do not usually have standard measuring devices such as tape measures, or measuring cylinders. 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Instead use examples of non-conventional methods:</a:t>
              </a:r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pPr marL="2656926" lvl="1" indent="-857250">
                <a:buFont typeface="Arial" charset="0"/>
                <a:buChar char="•"/>
              </a:pP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Body parts – hands legs</a:t>
              </a:r>
            </a:p>
            <a:p>
              <a:pPr marL="2656926" lvl="1" indent="-857250">
                <a:buFont typeface="Arial" charset="0"/>
                <a:buChar char="•"/>
              </a:pP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50kg fertilizer bags (the bags that the farmers actually used could contain up to 85kg of harvested maize)</a:t>
              </a:r>
            </a:p>
            <a:p>
              <a:pPr marL="2656926" lvl="1" indent="-857250">
                <a:buFont typeface="Arial" charset="0"/>
                <a:buChar char="•"/>
              </a:pP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Coke/Fanta crown tops, match boxes, margarine containers or water bottles</a:t>
              </a:r>
            </a:p>
            <a:p>
              <a:pPr marL="2656926" lvl="1" indent="-857250">
                <a:buFont typeface="Arial" charset="0"/>
                <a:buChar char="•"/>
              </a:pP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Cutlass blades or other basic farm tools 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farmers</a:t>
              </a:r>
            </a:p>
            <a:p>
              <a:pPr marL="2656926" lvl="1" indent="-857250">
                <a:buFont typeface="Arial" charset="0"/>
                <a:buChar char="•"/>
              </a:pPr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GB" sz="5400" dirty="0"/>
            </a:p>
            <a:p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Ensure that the text and images reflect the differences in the way men and women work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 </a:t>
              </a:r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GB" sz="3200" dirty="0"/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GB" sz="3200" dirty="0" smtClean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Important! Test your drafts with the target audience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.</a:t>
              </a:r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US" sz="3200" b="1" dirty="0" smtClean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3200" b="1" dirty="0" smtClean="0">
                  <a:latin typeface="Arial" charset="0"/>
                  <a:ea typeface="Arial" charset="0"/>
                  <a:cs typeface="Arial" charset="0"/>
                </a:rPr>
                <a:t>Images:</a:t>
              </a:r>
            </a:p>
            <a:p>
              <a:endParaRPr lang="en-US" sz="3200" b="1" dirty="0">
                <a:latin typeface="Arial" charset="0"/>
                <a:ea typeface="Arial" charset="0"/>
                <a:cs typeface="Arial" charset="0"/>
              </a:endParaRPr>
            </a:p>
            <a:p>
              <a:pPr marL="571500" lvl="0" indent="-571500">
                <a:buFont typeface="Arial" charset="0"/>
                <a:buChar char="•"/>
              </a:pP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Ensure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that images reinforce all key processes that are recommended – images help lock in meaning for people who struggle to 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read.</a:t>
              </a:r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pPr marL="571500" lvl="0" indent="-571500">
                <a:buFont typeface="Arial" charset="0"/>
                <a:buChar char="•"/>
              </a:pP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Getting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the right photo for material can be hard. Photographs taken on a farm are much better than photos taken at research trials at research stations. </a:t>
              </a:r>
            </a:p>
            <a:p>
              <a:pPr marL="571500" lvl="0" indent="-571500">
                <a:buFont typeface="Arial" charset="0"/>
                <a:buChar char="•"/>
              </a:pP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Clear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comparisons – e.g. with improved seed and without, with organic material and without shown in photographs will be very persuasive. </a:t>
              </a:r>
            </a:p>
            <a:p>
              <a:endParaRPr lang="en-GB" sz="44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US" sz="4400" dirty="0" smtClean="0">
                <a:latin typeface="Arial" charset="0"/>
                <a:ea typeface="Arial" charset="0"/>
                <a:cs typeface="Arial" charset="0"/>
              </a:endParaRPr>
            </a:p>
            <a:p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US" sz="1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88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 t="1229" r="13102" b="-13545"/>
          <a:stretch/>
        </p:blipFill>
        <p:spPr>
          <a:xfrm flipH="1">
            <a:off x="-755" y="7720319"/>
            <a:ext cx="30275966" cy="2953263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2" y="8585461"/>
            <a:ext cx="16395781" cy="25152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30275213" cy="510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5" name="Rectangle 4"/>
          <p:cNvSpPr/>
          <p:nvPr/>
        </p:nvSpPr>
        <p:spPr>
          <a:xfrm>
            <a:off x="746" y="5109853"/>
            <a:ext cx="30275213" cy="3492887"/>
          </a:xfrm>
          <a:prstGeom prst="rect">
            <a:avLst/>
          </a:prstGeom>
          <a:solidFill>
            <a:srgbClr val="008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7" name="TextBox 6"/>
          <p:cNvSpPr txBox="1"/>
          <p:nvPr/>
        </p:nvSpPr>
        <p:spPr>
          <a:xfrm>
            <a:off x="984738" y="1573604"/>
            <a:ext cx="29290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healthy maize, better harvest</a:t>
            </a:r>
            <a:endParaRPr lang="en-US" sz="15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267" y="5529295"/>
            <a:ext cx="28557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nitrogen</a:t>
            </a:r>
            <a:endParaRPr lang="en-US" sz="1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" y="36025015"/>
            <a:ext cx="30275213" cy="1465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0" name="Rectangle 9"/>
          <p:cNvSpPr/>
          <p:nvPr/>
        </p:nvSpPr>
        <p:spPr>
          <a:xfrm>
            <a:off x="793" y="37490400"/>
            <a:ext cx="17169607" cy="5313363"/>
          </a:xfrm>
          <a:prstGeom prst="rect">
            <a:avLst/>
          </a:prstGeom>
          <a:solidFill>
            <a:srgbClr val="008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 dirty="0"/>
          </a:p>
        </p:txBody>
      </p:sp>
      <p:sp>
        <p:nvSpPr>
          <p:cNvPr id="13" name="TextBox 12"/>
          <p:cNvSpPr txBox="1"/>
          <p:nvPr/>
        </p:nvSpPr>
        <p:spPr>
          <a:xfrm>
            <a:off x="1492271" y="10206691"/>
            <a:ext cx="13004454" cy="142192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Role </a:t>
            </a:r>
            <a: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 nitrogen in maize</a:t>
            </a:r>
            <a:endParaRPr lang="en-US" sz="5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857250" indent="-857250"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Makes plants grow strong and healthy</a:t>
            </a:r>
          </a:p>
          <a:p>
            <a:pPr marL="857250" indent="-857250"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Helps plants mature quickly</a:t>
            </a:r>
          </a:p>
          <a:p>
            <a:pPr marL="857250" indent="-857250"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Helps cobs grow larger</a:t>
            </a:r>
          </a:p>
          <a:p>
            <a:endParaRPr lang="en-US" sz="5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Symptoms of nitrogen </a:t>
            </a:r>
            <a:r>
              <a:rPr lang="en-US" sz="5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deficiency </a:t>
            </a:r>
            <a:endParaRPr lang="en-US" sz="5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857250" indent="-857250"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Short plants </a:t>
            </a:r>
          </a:p>
          <a:p>
            <a:pPr marL="857250" indent="-857250"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Pale green or yellow leaves </a:t>
            </a:r>
          </a:p>
          <a:p>
            <a:pPr marL="857250" indent="-857250"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Leaves at the bottom of the plant turn yellow along the middle, and die from the tip. </a:t>
            </a:r>
          </a:p>
          <a:p>
            <a:endParaRPr lang="en-US" sz="5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add nitrogen, use fertilizers such as</a:t>
            </a:r>
            <a:endParaRPr lang="en-US" sz="5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857250" indent="-857250"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Urea</a:t>
            </a:r>
          </a:p>
          <a:p>
            <a:pPr marL="857250" indent="-857250"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Calcium Ammonium Nitrate (CAN)</a:t>
            </a:r>
          </a:p>
          <a:p>
            <a:pPr marL="857250" indent="-857250">
              <a:buFont typeface="Arial" charset="0"/>
              <a:buChar char="•"/>
            </a:pPr>
            <a:r>
              <a:rPr lang="en-US" sz="5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Diammonium</a:t>
            </a:r>
            <a:r>
              <a:rPr lang="en-US" sz="5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phosphate </a:t>
            </a:r>
          </a:p>
          <a:p>
            <a:pPr marL="857250" indent="-857250"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NPK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3" y="33678407"/>
            <a:ext cx="30275213" cy="23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18" tIns="43010" rIns="86018" bIns="43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65"/>
          </a:p>
        </p:txBody>
      </p:sp>
      <p:sp>
        <p:nvSpPr>
          <p:cNvPr id="17" name="TextBox 16"/>
          <p:cNvSpPr txBox="1"/>
          <p:nvPr/>
        </p:nvSpPr>
        <p:spPr>
          <a:xfrm>
            <a:off x="914402" y="34035110"/>
            <a:ext cx="28557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rPr>
              <a:t>For better maize yields, apply the right type and amount of fertilizer,</a:t>
            </a:r>
          </a:p>
          <a:p>
            <a:pPr algn="ctr"/>
            <a:r>
              <a:rPr lang="en-US" sz="5400" b="1" dirty="0" smtClean="0">
                <a:solidFill>
                  <a:srgbClr val="008750"/>
                </a:solidFill>
                <a:latin typeface="Arial" charset="0"/>
                <a:ea typeface="Arial" charset="0"/>
                <a:cs typeface="Arial" charset="0"/>
              </a:rPr>
              <a:t>at the right time and in the right place.</a:t>
            </a:r>
            <a:endParaRPr lang="en-US" sz="5400" b="1" dirty="0">
              <a:solidFill>
                <a:srgbClr val="00875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66" y="25713837"/>
            <a:ext cx="12291676" cy="742722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7520" y="21364544"/>
            <a:ext cx="7387111" cy="1176821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218812" y="36291323"/>
            <a:ext cx="29689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Working in partnership to create down-to-earth messages on integrated soil management.</a:t>
            </a:r>
            <a:endParaRPr lang="en-US" sz="4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4738" y="38050949"/>
            <a:ext cx="1557606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Issues by IPNI for smallholder farers in sub-Saharan Africa-August 2013; based on the 4 ‘rights’ of sustainable nutrient management.</a:t>
            </a:r>
          </a:p>
          <a:p>
            <a:endParaRPr lang="en-US" sz="4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more information, contact your extension officer or: 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International Plant Nutrition Institute (IPNI)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Email: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snjoroge@ipni.net</a:t>
            </a:r>
            <a:endParaRPr lang="en-US" sz="4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631" y="39777636"/>
            <a:ext cx="3889935" cy="148187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30920580" y="-1"/>
            <a:ext cx="70794895" cy="42718689"/>
            <a:chOff x="-30920580" y="-1"/>
            <a:chExt cx="70794895" cy="42718689"/>
          </a:xfrm>
        </p:grpSpPr>
        <p:sp>
          <p:nvSpPr>
            <p:cNvPr id="27" name="TextBox 26"/>
            <p:cNvSpPr txBox="1"/>
            <p:nvPr/>
          </p:nvSpPr>
          <p:spPr>
            <a:xfrm>
              <a:off x="-9508120" y="0"/>
              <a:ext cx="9508489" cy="574209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792000" tIns="1764000" rIns="108000" bIns="1728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This is where your main heading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goes. Try to keep it brief and make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the text as large as it can be to fit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the available space in bold.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9508119" y="5033120"/>
              <a:ext cx="9508488" cy="38430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792000" tIns="1080000" rIns="108000" bIns="1080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This is your sub heading. This is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slightly smaller than the main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heading, and not as bold.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275213" y="8595218"/>
              <a:ext cx="9508489" cy="253287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792000" tIns="1764000" rIns="108000" bIns="17640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Space for an image here. This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image should portray the overall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subject content of the poster.</a:t>
              </a:r>
            </a:p>
            <a:p>
              <a:endParaRPr lang="en-US" sz="36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Images of people with the subject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matter are more engaging and will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help pull attention to the poster.</a:t>
              </a:r>
            </a:p>
            <a:p>
              <a:endParaRPr lang="en-US" sz="32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US" sz="3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9506996" y="8596547"/>
              <a:ext cx="9508489" cy="168050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792000" tIns="1835999" rIns="108000" bIns="11088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Main text content of the poster.</a:t>
              </a:r>
            </a:p>
            <a:p>
              <a:endParaRPr lang="en-US" sz="36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Use clear paragraphs and bulleted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lists and headings to ensure messages are easy to digest.</a:t>
              </a:r>
            </a:p>
            <a:p>
              <a:endParaRPr lang="en-US" sz="32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US" sz="3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9510039" y="25281760"/>
              <a:ext cx="9508489" cy="84146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792000" tIns="1764000" rIns="108000" bIns="5472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Extra space here for close up images</a:t>
              </a:r>
            </a:p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if required.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9508488" y="33685929"/>
              <a:ext cx="9508488" cy="25169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792000" tIns="936000" rIns="108000" bIns="936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Extra space for summary information.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9508488" y="36230037"/>
              <a:ext cx="9508488" cy="12810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lIns="792000" tIns="360000" rIns="108000" bIns="360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Extra space for partnership message.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9510040" y="37493559"/>
              <a:ext cx="9508489" cy="521572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792000" tIns="2052000" rIns="108000" bIns="2052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Space here for disclaimer/regulation information. And contact details.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365826" y="37511690"/>
              <a:ext cx="9508489" cy="52069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lIns="792000" tIns="2304000" rIns="108000" bIns="2304000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Space here </a:t>
              </a:r>
              <a:r>
                <a:rPr lang="en-US" sz="360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for logos.</a:t>
              </a:r>
              <a:endParaRPr lang="en-US" sz="36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30920580" y="-1"/>
              <a:ext cx="20426172" cy="3819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792000" tIns="0" rIns="108000" bIns="0" rtlCol="0">
              <a:spAutoFit/>
            </a:bodyPr>
            <a:lstStyle/>
            <a:p>
              <a:r>
                <a:rPr lang="en-US" sz="8800" b="1" dirty="0" smtClean="0">
                  <a:latin typeface="Arial" charset="0"/>
                  <a:ea typeface="Arial" charset="0"/>
                  <a:cs typeface="Arial" charset="0"/>
                </a:rPr>
                <a:t>Key considerations when</a:t>
              </a:r>
            </a:p>
            <a:p>
              <a:r>
                <a:rPr lang="en-US" sz="8800" b="1" dirty="0" smtClean="0">
                  <a:latin typeface="Arial" charset="0"/>
                  <a:ea typeface="Arial" charset="0"/>
                  <a:cs typeface="Arial" charset="0"/>
                </a:rPr>
                <a:t>designing your poster:</a:t>
              </a:r>
            </a:p>
            <a:p>
              <a:endParaRPr lang="en-US" sz="88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Only promote technologies that are proven and cost effective with a realistic suggestions of what return on investment can be achieved. State the likely improvements, not the best possible 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outcome.</a:t>
              </a:r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b="1" dirty="0" smtClean="0">
                  <a:latin typeface="Arial" charset="0"/>
                  <a:ea typeface="Arial" charset="0"/>
                  <a:cs typeface="Arial" charset="0"/>
                </a:rPr>
                <a:t>Make </a:t>
              </a:r>
              <a:r>
                <a:rPr lang="en-GB" sz="3200" b="1" dirty="0">
                  <a:latin typeface="Arial" charset="0"/>
                  <a:ea typeface="Arial" charset="0"/>
                  <a:cs typeface="Arial" charset="0"/>
                </a:rPr>
                <a:t>sure that the information provided is ‘actionable</a:t>
              </a:r>
              <a:r>
                <a:rPr lang="en-GB" sz="3200" b="1" dirty="0" smtClean="0">
                  <a:latin typeface="Arial" charset="0"/>
                  <a:ea typeface="Arial" charset="0"/>
                  <a:cs typeface="Arial" charset="0"/>
                </a:rPr>
                <a:t>’</a:t>
              </a:r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600" dirty="0">
                  <a:latin typeface="Arial" charset="0"/>
                  <a:ea typeface="Arial" charset="0"/>
                  <a:cs typeface="Arial" charset="0"/>
                </a:rPr>
                <a:t> </a:t>
              </a:r>
              <a:endParaRPr lang="en-GB" sz="3600" dirty="0" smtClean="0">
                <a:latin typeface="Arial" charset="0"/>
                <a:ea typeface="Arial" charset="0"/>
                <a:cs typeface="Arial" charset="0"/>
              </a:endParaRPr>
            </a:p>
            <a:p>
              <a:endParaRPr lang="en-US" sz="3600" dirty="0" smtClean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3600" b="1" dirty="0" err="1" smtClean="0">
                  <a:latin typeface="Arial" charset="0"/>
                  <a:ea typeface="Arial" charset="0"/>
                  <a:cs typeface="Arial" charset="0"/>
                </a:rPr>
                <a:t>Colours</a:t>
              </a:r>
              <a:r>
                <a:rPr lang="en-US" sz="3600" b="1" dirty="0" smtClean="0">
                  <a:latin typeface="Arial" charset="0"/>
                  <a:ea typeface="Arial" charset="0"/>
                  <a:cs typeface="Arial" charset="0"/>
                </a:rPr>
                <a:t>:</a:t>
              </a:r>
            </a:p>
            <a:p>
              <a:endParaRPr lang="en-US" sz="3600" dirty="0" smtClean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We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showed some materials to a group of people in Mozambique – they described the design as funeral colours.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In this template we have supplied options for using bright bold colours.</a:t>
              </a:r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Should you need to select an alternative colour then consider using bold </a:t>
              </a:r>
              <a:r>
                <a:rPr lang="en-GB" sz="3200" dirty="0" err="1" smtClean="0">
                  <a:latin typeface="Arial" charset="0"/>
                  <a:ea typeface="Arial" charset="0"/>
                  <a:cs typeface="Arial" charset="0"/>
                </a:rPr>
                <a:t>brights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 rather than pastel shades.</a:t>
              </a:r>
            </a:p>
            <a:p>
              <a:endParaRPr lang="en-GB" sz="36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GB" sz="3600" dirty="0" smtClean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3600" b="1" dirty="0" smtClean="0">
                  <a:latin typeface="Arial" charset="0"/>
                  <a:ea typeface="Arial" charset="0"/>
                  <a:cs typeface="Arial" charset="0"/>
                </a:rPr>
                <a:t>Text &amp; Language:</a:t>
              </a:r>
              <a:endParaRPr lang="en-US" sz="3600" b="1" dirty="0">
                <a:latin typeface="Arial" charset="0"/>
                <a:ea typeface="Arial" charset="0"/>
                <a:cs typeface="Arial" charset="0"/>
              </a:endParaRPr>
            </a:p>
            <a:p>
              <a:endParaRPr lang="en-GB" sz="3600" dirty="0" smtClean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Think about the size of the text (point size) and the function of the print – generally older people and people with lower literacy like larger print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.</a:t>
              </a:r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These templates use Arial and Arial bold. Avoid adding in other fonts as it can complicate the the piece and dilute your message.</a:t>
              </a:r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Think about the hierarchy of messages, so use one clear headline to attract attention to your subject matter then organise the information with sub headings, bullet points.</a:t>
              </a:r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Adopt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plain language, a literary style that is easy-to-read 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and matches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the reading skill of the audience . It is important to decide what farmers need to know – not show them how much we know. Look at everything you have written and ask yourself 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–what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do I expect a farmer to do with information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.</a:t>
              </a:r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pPr lvl="0"/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Think what do farmers need to 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know?</a:t>
              </a:r>
            </a:p>
            <a:p>
              <a:pPr lvl="0"/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pPr marL="571500" lvl="0" indent="-571500">
                <a:buFont typeface="Arial" charset="0"/>
                <a:buChar char="•"/>
              </a:pP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Use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farmer’s jargon, not scientific language – make sure you know the terms farmers actually 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use</a:t>
              </a:r>
            </a:p>
            <a:p>
              <a:pPr marL="571500" lvl="0" indent="-571500">
                <a:buFont typeface="Arial" charset="0"/>
                <a:buChar char="•"/>
              </a:pP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Use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short words and short sentences make it easier to follow 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instructions </a:t>
              </a:r>
            </a:p>
            <a:p>
              <a:pPr marL="571500" lvl="0" indent="-571500">
                <a:buFont typeface="Arial" charset="0"/>
                <a:buChar char="•"/>
              </a:pP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Keep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in mind that children of the house may do the reading – where adult literacy is an issue – so this may influence your design or text</a:t>
              </a:r>
            </a:p>
            <a:p>
              <a:pPr marL="571500" indent="-571500">
                <a:buFont typeface="Arial" charset="0"/>
                <a:buChar char="•"/>
              </a:pP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When you are planning your text, work out what is essential to know – and what is desirable.  The most important information should come first within each paragraph or section</a:t>
              </a:r>
            </a:p>
            <a:p>
              <a:pPr marL="571500" indent="-571500">
                <a:buFont typeface="Arial" charset="0"/>
                <a:buChar char="•"/>
              </a:pPr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pPr marL="571500" indent="-571500">
                <a:buFont typeface="Arial" charset="0"/>
                <a:buChar char="•"/>
              </a:pPr>
              <a:endParaRPr lang="en-GB" sz="3200" dirty="0" smtClean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Farmers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do not usually have standard measuring devices such as tape measures, or measuring cylinders. 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Instead use examples of non-conventional methods:</a:t>
              </a:r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pPr marL="2656926" lvl="1" indent="-857250">
                <a:buFont typeface="Arial" charset="0"/>
                <a:buChar char="•"/>
              </a:pP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Body parts – hands legs</a:t>
              </a:r>
            </a:p>
            <a:p>
              <a:pPr marL="2656926" lvl="1" indent="-857250">
                <a:buFont typeface="Arial" charset="0"/>
                <a:buChar char="•"/>
              </a:pP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50kg fertilizer bags (the bags that the farmers actually used could contain up to 85kg of harvested maize)</a:t>
              </a:r>
            </a:p>
            <a:p>
              <a:pPr marL="2656926" lvl="1" indent="-857250">
                <a:buFont typeface="Arial" charset="0"/>
                <a:buChar char="•"/>
              </a:pP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Coke/Fanta crown tops, match boxes, margarine containers or water bottles</a:t>
              </a:r>
            </a:p>
            <a:p>
              <a:pPr marL="2656926" lvl="1" indent="-857250">
                <a:buFont typeface="Arial" charset="0"/>
                <a:buChar char="•"/>
              </a:pP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Cutlass blades or other basic farm tools 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farmers</a:t>
              </a:r>
            </a:p>
            <a:p>
              <a:pPr marL="2656926" lvl="1" indent="-857250">
                <a:buFont typeface="Arial" charset="0"/>
                <a:buChar char="•"/>
              </a:pPr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GB" sz="5400" dirty="0"/>
            </a:p>
            <a:p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Ensure that the text and images reflect the differences in the way men and women work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 </a:t>
              </a:r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GB" sz="3200" dirty="0"/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GB" sz="3200" dirty="0" smtClean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Important! Test your drafts with the target audience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.</a:t>
              </a:r>
            </a:p>
            <a:p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US" sz="3200" b="1" dirty="0" smtClean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3200" b="1" dirty="0" smtClean="0">
                  <a:latin typeface="Arial" charset="0"/>
                  <a:ea typeface="Arial" charset="0"/>
                  <a:cs typeface="Arial" charset="0"/>
                </a:rPr>
                <a:t>Images:</a:t>
              </a:r>
            </a:p>
            <a:p>
              <a:endParaRPr lang="en-US" sz="3200" b="1" dirty="0">
                <a:latin typeface="Arial" charset="0"/>
                <a:ea typeface="Arial" charset="0"/>
                <a:cs typeface="Arial" charset="0"/>
              </a:endParaRPr>
            </a:p>
            <a:p>
              <a:pPr marL="571500" lvl="0" indent="-571500">
                <a:buFont typeface="Arial" charset="0"/>
                <a:buChar char="•"/>
              </a:pP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Ensure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that images reinforce all key processes that are recommended – images help lock in meaning for people who struggle to </a:t>
              </a: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read.</a:t>
              </a:r>
              <a:endParaRPr lang="en-GB" sz="3200" dirty="0">
                <a:latin typeface="Arial" charset="0"/>
                <a:ea typeface="Arial" charset="0"/>
                <a:cs typeface="Arial" charset="0"/>
              </a:endParaRPr>
            </a:p>
            <a:p>
              <a:pPr marL="571500" lvl="0" indent="-571500">
                <a:buFont typeface="Arial" charset="0"/>
                <a:buChar char="•"/>
              </a:pP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Getting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the right photo for material can be hard. Photographs taken on a farm are much better than photos taken at research trials at research stations. </a:t>
              </a:r>
            </a:p>
            <a:p>
              <a:pPr marL="571500" lvl="0" indent="-571500">
                <a:buFont typeface="Arial" charset="0"/>
                <a:buChar char="•"/>
              </a:pPr>
              <a:r>
                <a:rPr lang="en-GB" sz="3200" dirty="0" smtClean="0">
                  <a:latin typeface="Arial" charset="0"/>
                  <a:ea typeface="Arial" charset="0"/>
                  <a:cs typeface="Arial" charset="0"/>
                </a:rPr>
                <a:t>Clear </a:t>
              </a:r>
              <a:r>
                <a:rPr lang="en-GB" sz="3200" dirty="0">
                  <a:latin typeface="Arial" charset="0"/>
                  <a:ea typeface="Arial" charset="0"/>
                  <a:cs typeface="Arial" charset="0"/>
                </a:rPr>
                <a:t>comparisons – e.g. with improved seed and without, with organic material and without shown in photographs will be very persuasive. </a:t>
              </a:r>
            </a:p>
            <a:p>
              <a:endParaRPr lang="en-GB" sz="44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US" sz="4400" dirty="0" smtClean="0">
                <a:latin typeface="Arial" charset="0"/>
                <a:ea typeface="Arial" charset="0"/>
                <a:cs typeface="Arial" charset="0"/>
              </a:endParaRPr>
            </a:p>
            <a:p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US" sz="1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9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89141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94990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142150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44721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2792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404579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83696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90253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r="17420"/>
          <a:stretch>
            <a:fillRect/>
          </a:stretch>
        </p:blipFill>
        <p:spPr>
          <a:xfrm>
            <a:off x="16395781" y="8656565"/>
            <a:ext cx="13879430" cy="24980292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information here:</a:t>
            </a:r>
          </a:p>
          <a:p>
            <a:pPr marL="857250" indent="-857250">
              <a:buFont typeface="Arial" charset="0"/>
              <a:buChar char="•"/>
            </a:pPr>
            <a:r>
              <a:rPr lang="en-US" b="0" dirty="0" smtClean="0"/>
              <a:t>Bullets if required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Sub heading here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Disclaimer, regulation information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Contact details</a:t>
            </a:r>
            <a:endParaRPr lang="en-US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" b="10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312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631" y="39777636"/>
            <a:ext cx="3889935" cy="14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9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61513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40340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119137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32873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79628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782850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337</Words>
  <Application>Microsoft Macintosh PowerPoint</Application>
  <PresentationFormat>Custom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PowerPoint Presentation</vt:lpstr>
      <vt:lpstr>Main headline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Butler</dc:creator>
  <cp:lastModifiedBy>Microsoft Office User</cp:lastModifiedBy>
  <cp:revision>34</cp:revision>
  <dcterms:created xsi:type="dcterms:W3CDTF">2017-05-11T08:33:14Z</dcterms:created>
  <dcterms:modified xsi:type="dcterms:W3CDTF">2017-05-14T10:59:00Z</dcterms:modified>
</cp:coreProperties>
</file>