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04" userDrawn="1">
          <p15:clr>
            <a:srgbClr val="A4A3A4"/>
          </p15:clr>
        </p15:guide>
        <p15:guide id="2" pos="33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1"/>
    <p:restoredTop sz="94643"/>
  </p:normalViewPr>
  <p:slideViewPr>
    <p:cSldViewPr snapToGrid="0" snapToObjects="1" showGuides="1">
      <p:cViewPr>
        <p:scale>
          <a:sx n="55" d="100"/>
          <a:sy n="55" d="100"/>
        </p:scale>
        <p:origin x="-1524" y="-426"/>
      </p:cViewPr>
      <p:guideLst>
        <p:guide orient="horz" pos="2404"/>
        <p:guide pos="33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A8507-545B-D646-87B2-6F205215A899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976F6-52D1-594C-97F2-B5FC747D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37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6"/>
          <p:cNvSpPr>
            <a:spLocks noGrp="1"/>
          </p:cNvSpPr>
          <p:nvPr>
            <p:ph type="pic" sz="quarter" idx="12"/>
          </p:nvPr>
        </p:nvSpPr>
        <p:spPr>
          <a:xfrm>
            <a:off x="241300" y="1211263"/>
            <a:ext cx="6550025" cy="40354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044" y="-18726"/>
            <a:ext cx="6910741" cy="10003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2" y="6652946"/>
            <a:ext cx="6496330" cy="9067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911788" y="-18726"/>
            <a:ext cx="3780026" cy="100036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7205009" y="-2465154"/>
            <a:ext cx="3108920" cy="772107"/>
          </a:xfrm>
          <a:prstGeom prst="rect">
            <a:avLst/>
          </a:prstGeom>
          <a:noFill/>
          <a:ln>
            <a:noFill/>
          </a:ln>
        </p:spPr>
        <p:txBody>
          <a:bodyPr wrap="square" lIns="180000" tIns="108000" bIns="108000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Tips for farmers in Northern Ghana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5346700" y="6652946"/>
            <a:ext cx="5345113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0898857"/>
              </p:ext>
            </p:extLst>
          </p:nvPr>
        </p:nvGraphicFramePr>
        <p:xfrm>
          <a:off x="7154650" y="1147446"/>
          <a:ext cx="3199035" cy="24924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7005"/>
                <a:gridCol w="457005"/>
                <a:gridCol w="457005"/>
                <a:gridCol w="457005"/>
                <a:gridCol w="457005"/>
                <a:gridCol w="457005"/>
                <a:gridCol w="457005"/>
              </a:tblGrid>
              <a:tr h="0">
                <a:tc gridSpan="7">
                  <a:txBody>
                    <a:bodyPr/>
                    <a:lstStyle/>
                    <a:p>
                      <a:pPr algn="ctr"/>
                      <a:endParaRPr lang="en-US" sz="15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114479" marB="114479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3325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endParaRPr lang="en-US" sz="1700" b="1" dirty="0">
                        <a:solidFill>
                          <a:schemeClr val="accent6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endParaRPr lang="en-US" sz="1700" b="1" dirty="0">
                        <a:solidFill>
                          <a:schemeClr val="accent6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175567" y="-18727"/>
            <a:ext cx="6615196" cy="9920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" hasCustomPrompt="1"/>
          </p:nvPr>
        </p:nvSpPr>
        <p:spPr>
          <a:xfrm>
            <a:off x="242045" y="5399322"/>
            <a:ext cx="6548719" cy="4097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1">
                <a:latin typeface="Arial" charset="0"/>
                <a:ea typeface="Arial" charset="0"/>
                <a:cs typeface="Arial" charset="0"/>
              </a:defRPr>
            </a:lvl1pPr>
            <a:lvl2pPr marL="675421" indent="-171450">
              <a:buFont typeface="Arial" charset="0"/>
              <a:buChar char="•"/>
              <a:defRPr sz="1200">
                <a:latin typeface="Arial" charset="0"/>
                <a:ea typeface="Arial" charset="0"/>
                <a:cs typeface="Arial" charset="0"/>
              </a:defRPr>
            </a:lvl2pPr>
            <a:lvl3pPr>
              <a:defRPr sz="1200">
                <a:latin typeface="Arial" charset="0"/>
                <a:ea typeface="Arial" charset="0"/>
                <a:cs typeface="Arial" charset="0"/>
              </a:defRPr>
            </a:lvl3pPr>
            <a:lvl4pPr>
              <a:defRPr sz="1100">
                <a:latin typeface="Arial" charset="0"/>
                <a:ea typeface="Arial" charset="0"/>
                <a:cs typeface="Arial" charset="0"/>
              </a:defRPr>
            </a:lvl4pPr>
            <a:lvl5pPr>
              <a:defRPr sz="11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ACTIVITY/INSTRUCTION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1" hasCustomPrompt="1"/>
          </p:nvPr>
        </p:nvSpPr>
        <p:spPr>
          <a:xfrm>
            <a:off x="242045" y="6883359"/>
            <a:ext cx="6254284" cy="6763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1100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75421" indent="-171450">
              <a:buFont typeface="Arial" charset="0"/>
              <a:buChar char="•"/>
              <a:defRPr sz="1200">
                <a:latin typeface="Arial" charset="0"/>
                <a:ea typeface="Arial" charset="0"/>
                <a:cs typeface="Arial" charset="0"/>
              </a:defRPr>
            </a:lvl2pPr>
            <a:lvl3pPr>
              <a:defRPr sz="1200">
                <a:latin typeface="Arial" charset="0"/>
                <a:ea typeface="Arial" charset="0"/>
                <a:cs typeface="Arial" charset="0"/>
              </a:defRPr>
            </a:lvl3pPr>
            <a:lvl4pPr>
              <a:defRPr sz="1100">
                <a:latin typeface="Arial" charset="0"/>
                <a:ea typeface="Arial" charset="0"/>
                <a:cs typeface="Arial" charset="0"/>
              </a:defRPr>
            </a:lvl4pPr>
            <a:lvl5pPr>
              <a:defRPr sz="11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CONTACT DETAILS</a:t>
            </a:r>
          </a:p>
        </p:txBody>
      </p:sp>
      <p:sp>
        <p:nvSpPr>
          <p:cNvPr id="23" name="Title 1"/>
          <p:cNvSpPr txBox="1">
            <a:spLocks/>
          </p:cNvSpPr>
          <p:nvPr userDrawn="1"/>
        </p:nvSpPr>
        <p:spPr>
          <a:xfrm>
            <a:off x="6911787" y="-18728"/>
            <a:ext cx="3780026" cy="992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endParaRPr lang="en-US" sz="2000" b="0" dirty="0"/>
          </a:p>
        </p:txBody>
      </p:sp>
      <p:sp>
        <p:nvSpPr>
          <p:cNvPr id="3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7154650" y="1155294"/>
            <a:ext cx="3199035" cy="41257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75421" indent="-171450">
              <a:buFont typeface="Arial" charset="0"/>
              <a:buChar char="•"/>
              <a:defRPr sz="1200">
                <a:latin typeface="Arial" charset="0"/>
                <a:ea typeface="Arial" charset="0"/>
                <a:cs typeface="Arial" charset="0"/>
              </a:defRPr>
            </a:lvl2pPr>
            <a:lvl3pPr>
              <a:defRPr sz="1200">
                <a:latin typeface="Arial" charset="0"/>
                <a:ea typeface="Arial" charset="0"/>
                <a:cs typeface="Arial" charset="0"/>
              </a:defRPr>
            </a:lvl3pPr>
            <a:lvl4pPr>
              <a:defRPr sz="1100">
                <a:latin typeface="Arial" charset="0"/>
                <a:ea typeface="Arial" charset="0"/>
                <a:cs typeface="Arial" charset="0"/>
              </a:defRPr>
            </a:lvl4pPr>
            <a:lvl5pPr>
              <a:defRPr sz="11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MONTH YEAR</a:t>
            </a:r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50" hasCustomPrompt="1"/>
          </p:nvPr>
        </p:nvSpPr>
        <p:spPr>
          <a:xfrm>
            <a:off x="7179694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68" name="Text Placeholder 66"/>
          <p:cNvSpPr>
            <a:spLocks noGrp="1"/>
          </p:cNvSpPr>
          <p:nvPr>
            <p:ph type="body" sz="quarter" idx="51" hasCustomPrompt="1"/>
          </p:nvPr>
        </p:nvSpPr>
        <p:spPr>
          <a:xfrm>
            <a:off x="7179694" y="233196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69" name="Text Placeholder 66"/>
          <p:cNvSpPr>
            <a:spLocks noGrp="1"/>
          </p:cNvSpPr>
          <p:nvPr>
            <p:ph type="body" sz="quarter" idx="52" hasCustomPrompt="1"/>
          </p:nvPr>
        </p:nvSpPr>
        <p:spPr>
          <a:xfrm>
            <a:off x="7179694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70" name="Text Placeholder 66"/>
          <p:cNvSpPr>
            <a:spLocks noGrp="1"/>
          </p:cNvSpPr>
          <p:nvPr>
            <p:ph type="body" sz="quarter" idx="53" hasCustomPrompt="1"/>
          </p:nvPr>
        </p:nvSpPr>
        <p:spPr>
          <a:xfrm>
            <a:off x="7179694" y="287917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71" name="Text Placeholder 66"/>
          <p:cNvSpPr>
            <a:spLocks noGrp="1"/>
          </p:cNvSpPr>
          <p:nvPr>
            <p:ph type="body" sz="quarter" idx="54" hasCustomPrompt="1"/>
          </p:nvPr>
        </p:nvSpPr>
        <p:spPr>
          <a:xfrm>
            <a:off x="7179694" y="316006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72" name="Text Placeholder 66"/>
          <p:cNvSpPr>
            <a:spLocks noGrp="1"/>
          </p:cNvSpPr>
          <p:nvPr>
            <p:ph type="body" sz="quarter" idx="55" hasCustomPrompt="1"/>
          </p:nvPr>
        </p:nvSpPr>
        <p:spPr>
          <a:xfrm>
            <a:off x="9926395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73" name="Text Placeholder 66"/>
          <p:cNvSpPr>
            <a:spLocks noGrp="1"/>
          </p:cNvSpPr>
          <p:nvPr>
            <p:ph type="body" sz="quarter" idx="56" hasCustomPrompt="1"/>
          </p:nvPr>
        </p:nvSpPr>
        <p:spPr>
          <a:xfrm>
            <a:off x="9926395" y="233196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74" name="Text Placeholder 66"/>
          <p:cNvSpPr>
            <a:spLocks noGrp="1"/>
          </p:cNvSpPr>
          <p:nvPr>
            <p:ph type="body" sz="quarter" idx="57" hasCustomPrompt="1"/>
          </p:nvPr>
        </p:nvSpPr>
        <p:spPr>
          <a:xfrm>
            <a:off x="9926395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75" name="Text Placeholder 66"/>
          <p:cNvSpPr>
            <a:spLocks noGrp="1"/>
          </p:cNvSpPr>
          <p:nvPr>
            <p:ph type="body" sz="quarter" idx="58" hasCustomPrompt="1"/>
          </p:nvPr>
        </p:nvSpPr>
        <p:spPr>
          <a:xfrm>
            <a:off x="9926395" y="287917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76" name="Text Placeholder 66"/>
          <p:cNvSpPr>
            <a:spLocks noGrp="1"/>
          </p:cNvSpPr>
          <p:nvPr>
            <p:ph type="body" sz="quarter" idx="59" hasCustomPrompt="1"/>
          </p:nvPr>
        </p:nvSpPr>
        <p:spPr>
          <a:xfrm>
            <a:off x="9926395" y="316006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77" name="Text Placeholder 66"/>
          <p:cNvSpPr>
            <a:spLocks noGrp="1"/>
          </p:cNvSpPr>
          <p:nvPr>
            <p:ph type="body" sz="quarter" idx="60" hasCustomPrompt="1"/>
          </p:nvPr>
        </p:nvSpPr>
        <p:spPr>
          <a:xfrm>
            <a:off x="7629034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78" name="Text Placeholder 66"/>
          <p:cNvSpPr>
            <a:spLocks noGrp="1"/>
          </p:cNvSpPr>
          <p:nvPr>
            <p:ph type="body" sz="quarter" idx="61" hasCustomPrompt="1"/>
          </p:nvPr>
        </p:nvSpPr>
        <p:spPr>
          <a:xfrm>
            <a:off x="7629034" y="233196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79" name="Text Placeholder 66"/>
          <p:cNvSpPr>
            <a:spLocks noGrp="1"/>
          </p:cNvSpPr>
          <p:nvPr>
            <p:ph type="body" sz="quarter" idx="62" hasCustomPrompt="1"/>
          </p:nvPr>
        </p:nvSpPr>
        <p:spPr>
          <a:xfrm>
            <a:off x="7629034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80" name="Text Placeholder 66"/>
          <p:cNvSpPr>
            <a:spLocks noGrp="1"/>
          </p:cNvSpPr>
          <p:nvPr>
            <p:ph type="body" sz="quarter" idx="63" hasCustomPrompt="1"/>
          </p:nvPr>
        </p:nvSpPr>
        <p:spPr>
          <a:xfrm>
            <a:off x="7629034" y="287917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81" name="Text Placeholder 66"/>
          <p:cNvSpPr>
            <a:spLocks noGrp="1"/>
          </p:cNvSpPr>
          <p:nvPr>
            <p:ph type="body" sz="quarter" idx="64" hasCustomPrompt="1"/>
          </p:nvPr>
        </p:nvSpPr>
        <p:spPr>
          <a:xfrm>
            <a:off x="7629034" y="316006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82" name="Text Placeholder 66"/>
          <p:cNvSpPr>
            <a:spLocks noGrp="1"/>
          </p:cNvSpPr>
          <p:nvPr>
            <p:ph type="body" sz="quarter" idx="65" hasCustomPrompt="1"/>
          </p:nvPr>
        </p:nvSpPr>
        <p:spPr>
          <a:xfrm>
            <a:off x="8094772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83" name="Text Placeholder 66"/>
          <p:cNvSpPr>
            <a:spLocks noGrp="1"/>
          </p:cNvSpPr>
          <p:nvPr>
            <p:ph type="body" sz="quarter" idx="66" hasCustomPrompt="1"/>
          </p:nvPr>
        </p:nvSpPr>
        <p:spPr>
          <a:xfrm>
            <a:off x="8094772" y="233196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84" name="Text Placeholder 66"/>
          <p:cNvSpPr>
            <a:spLocks noGrp="1"/>
          </p:cNvSpPr>
          <p:nvPr>
            <p:ph type="body" sz="quarter" idx="67" hasCustomPrompt="1"/>
          </p:nvPr>
        </p:nvSpPr>
        <p:spPr>
          <a:xfrm>
            <a:off x="8094772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85" name="Text Placeholder 66"/>
          <p:cNvSpPr>
            <a:spLocks noGrp="1"/>
          </p:cNvSpPr>
          <p:nvPr>
            <p:ph type="body" sz="quarter" idx="68" hasCustomPrompt="1"/>
          </p:nvPr>
        </p:nvSpPr>
        <p:spPr>
          <a:xfrm>
            <a:off x="8094772" y="287917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86" name="Text Placeholder 66"/>
          <p:cNvSpPr>
            <a:spLocks noGrp="1"/>
          </p:cNvSpPr>
          <p:nvPr>
            <p:ph type="body" sz="quarter" idx="69" hasCustomPrompt="1"/>
          </p:nvPr>
        </p:nvSpPr>
        <p:spPr>
          <a:xfrm>
            <a:off x="8094772" y="316006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87" name="Text Placeholder 66"/>
          <p:cNvSpPr>
            <a:spLocks noGrp="1"/>
          </p:cNvSpPr>
          <p:nvPr>
            <p:ph type="body" sz="quarter" idx="70" hasCustomPrompt="1"/>
          </p:nvPr>
        </p:nvSpPr>
        <p:spPr>
          <a:xfrm>
            <a:off x="8552724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88" name="Text Placeholder 66"/>
          <p:cNvSpPr>
            <a:spLocks noGrp="1"/>
          </p:cNvSpPr>
          <p:nvPr>
            <p:ph type="body" sz="quarter" idx="71" hasCustomPrompt="1"/>
          </p:nvPr>
        </p:nvSpPr>
        <p:spPr>
          <a:xfrm>
            <a:off x="8552724" y="233706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89" name="Text Placeholder 66"/>
          <p:cNvSpPr>
            <a:spLocks noGrp="1"/>
          </p:cNvSpPr>
          <p:nvPr>
            <p:ph type="body" sz="quarter" idx="72" hasCustomPrompt="1"/>
          </p:nvPr>
        </p:nvSpPr>
        <p:spPr>
          <a:xfrm>
            <a:off x="8552724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90" name="Text Placeholder 66"/>
          <p:cNvSpPr>
            <a:spLocks noGrp="1"/>
          </p:cNvSpPr>
          <p:nvPr>
            <p:ph type="body" sz="quarter" idx="73" hasCustomPrompt="1"/>
          </p:nvPr>
        </p:nvSpPr>
        <p:spPr>
          <a:xfrm>
            <a:off x="8552724" y="288427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91" name="Text Placeholder 66"/>
          <p:cNvSpPr>
            <a:spLocks noGrp="1"/>
          </p:cNvSpPr>
          <p:nvPr>
            <p:ph type="body" sz="quarter" idx="74" hasCustomPrompt="1"/>
          </p:nvPr>
        </p:nvSpPr>
        <p:spPr>
          <a:xfrm>
            <a:off x="8552724" y="316515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92" name="Text Placeholder 66"/>
          <p:cNvSpPr>
            <a:spLocks noGrp="1"/>
          </p:cNvSpPr>
          <p:nvPr>
            <p:ph type="body" sz="quarter" idx="75" hasCustomPrompt="1"/>
          </p:nvPr>
        </p:nvSpPr>
        <p:spPr>
          <a:xfrm>
            <a:off x="9006386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93" name="Text Placeholder 66"/>
          <p:cNvSpPr>
            <a:spLocks noGrp="1"/>
          </p:cNvSpPr>
          <p:nvPr>
            <p:ph type="body" sz="quarter" idx="76" hasCustomPrompt="1"/>
          </p:nvPr>
        </p:nvSpPr>
        <p:spPr>
          <a:xfrm>
            <a:off x="9006386" y="233706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94" name="Text Placeholder 66"/>
          <p:cNvSpPr>
            <a:spLocks noGrp="1"/>
          </p:cNvSpPr>
          <p:nvPr>
            <p:ph type="body" sz="quarter" idx="77" hasCustomPrompt="1"/>
          </p:nvPr>
        </p:nvSpPr>
        <p:spPr>
          <a:xfrm>
            <a:off x="9006386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95" name="Text Placeholder 66"/>
          <p:cNvSpPr>
            <a:spLocks noGrp="1"/>
          </p:cNvSpPr>
          <p:nvPr>
            <p:ph type="body" sz="quarter" idx="78" hasCustomPrompt="1"/>
          </p:nvPr>
        </p:nvSpPr>
        <p:spPr>
          <a:xfrm>
            <a:off x="9006386" y="288427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96" name="Text Placeholder 66"/>
          <p:cNvSpPr>
            <a:spLocks noGrp="1"/>
          </p:cNvSpPr>
          <p:nvPr>
            <p:ph type="body" sz="quarter" idx="79" hasCustomPrompt="1"/>
          </p:nvPr>
        </p:nvSpPr>
        <p:spPr>
          <a:xfrm>
            <a:off x="9006386" y="316515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97" name="Text Placeholder 66"/>
          <p:cNvSpPr>
            <a:spLocks noGrp="1"/>
          </p:cNvSpPr>
          <p:nvPr>
            <p:ph type="body" sz="quarter" idx="80" hasCustomPrompt="1"/>
          </p:nvPr>
        </p:nvSpPr>
        <p:spPr>
          <a:xfrm>
            <a:off x="9466970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98" name="Text Placeholder 66"/>
          <p:cNvSpPr>
            <a:spLocks noGrp="1"/>
          </p:cNvSpPr>
          <p:nvPr>
            <p:ph type="body" sz="quarter" idx="81" hasCustomPrompt="1"/>
          </p:nvPr>
        </p:nvSpPr>
        <p:spPr>
          <a:xfrm>
            <a:off x="9466970" y="233706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99" name="Text Placeholder 66"/>
          <p:cNvSpPr>
            <a:spLocks noGrp="1"/>
          </p:cNvSpPr>
          <p:nvPr>
            <p:ph type="body" sz="quarter" idx="82" hasCustomPrompt="1"/>
          </p:nvPr>
        </p:nvSpPr>
        <p:spPr>
          <a:xfrm>
            <a:off x="9466970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00" name="Text Placeholder 66"/>
          <p:cNvSpPr>
            <a:spLocks noGrp="1"/>
          </p:cNvSpPr>
          <p:nvPr>
            <p:ph type="body" sz="quarter" idx="83" hasCustomPrompt="1"/>
          </p:nvPr>
        </p:nvSpPr>
        <p:spPr>
          <a:xfrm>
            <a:off x="9466970" y="288427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01" name="Text Placeholder 66"/>
          <p:cNvSpPr>
            <a:spLocks noGrp="1"/>
          </p:cNvSpPr>
          <p:nvPr>
            <p:ph type="body" sz="quarter" idx="84" hasCustomPrompt="1"/>
          </p:nvPr>
        </p:nvSpPr>
        <p:spPr>
          <a:xfrm>
            <a:off x="9466970" y="316515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121"/>
          </p:nvPr>
        </p:nvSpPr>
        <p:spPr>
          <a:xfrm>
            <a:off x="241300" y="5789614"/>
            <a:ext cx="6550025" cy="8985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1200"/>
              </a:lnSpc>
              <a:spcBef>
                <a:spcPts val="0"/>
              </a:spcBef>
              <a:defRPr sz="1200">
                <a:latin typeface="Arial" charset="0"/>
                <a:ea typeface="Arial" charset="0"/>
                <a:cs typeface="Arial" charset="0"/>
              </a:defRPr>
            </a:lvl1pPr>
            <a:lvl2pPr>
              <a:lnSpc>
                <a:spcPts val="1100"/>
              </a:lnSpc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2" name="Text Placeholder 139"/>
          <p:cNvSpPr>
            <a:spLocks noGrp="1"/>
          </p:cNvSpPr>
          <p:nvPr>
            <p:ph type="body" sz="quarter" idx="122"/>
          </p:nvPr>
        </p:nvSpPr>
        <p:spPr>
          <a:xfrm>
            <a:off x="7032809" y="113577"/>
            <a:ext cx="3497079" cy="78934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lnSpc>
                <a:spcPts val="2100"/>
              </a:lnSpc>
              <a:buNone/>
              <a:defRPr sz="2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lnSpc>
                <a:spcPts val="1100"/>
              </a:lnSpc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3" name="Text Placeholder 66"/>
          <p:cNvSpPr>
            <a:spLocks noGrp="1"/>
          </p:cNvSpPr>
          <p:nvPr>
            <p:ph type="body" sz="quarter" idx="123" hasCustomPrompt="1"/>
          </p:nvPr>
        </p:nvSpPr>
        <p:spPr>
          <a:xfrm>
            <a:off x="7181358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44" name="Text Placeholder 66"/>
          <p:cNvSpPr>
            <a:spLocks noGrp="1"/>
          </p:cNvSpPr>
          <p:nvPr>
            <p:ph type="body" sz="quarter" idx="124" hasCustomPrompt="1"/>
          </p:nvPr>
        </p:nvSpPr>
        <p:spPr>
          <a:xfrm>
            <a:off x="9926395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45" name="Text Placeholder 66"/>
          <p:cNvSpPr>
            <a:spLocks noGrp="1"/>
          </p:cNvSpPr>
          <p:nvPr>
            <p:ph type="body" sz="quarter" idx="125" hasCustomPrompt="1"/>
          </p:nvPr>
        </p:nvSpPr>
        <p:spPr>
          <a:xfrm>
            <a:off x="7629034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46" name="Text Placeholder 66"/>
          <p:cNvSpPr>
            <a:spLocks noGrp="1"/>
          </p:cNvSpPr>
          <p:nvPr>
            <p:ph type="body" sz="quarter" idx="126" hasCustomPrompt="1"/>
          </p:nvPr>
        </p:nvSpPr>
        <p:spPr>
          <a:xfrm>
            <a:off x="8094772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47" name="Text Placeholder 66"/>
          <p:cNvSpPr>
            <a:spLocks noGrp="1"/>
          </p:cNvSpPr>
          <p:nvPr>
            <p:ph type="body" sz="quarter" idx="127" hasCustomPrompt="1"/>
          </p:nvPr>
        </p:nvSpPr>
        <p:spPr>
          <a:xfrm>
            <a:off x="8552724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48" name="Text Placeholder 66"/>
          <p:cNvSpPr>
            <a:spLocks noGrp="1"/>
          </p:cNvSpPr>
          <p:nvPr>
            <p:ph type="body" sz="quarter" idx="128" hasCustomPrompt="1"/>
          </p:nvPr>
        </p:nvSpPr>
        <p:spPr>
          <a:xfrm>
            <a:off x="9006386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49" name="Text Placeholder 66"/>
          <p:cNvSpPr>
            <a:spLocks noGrp="1"/>
          </p:cNvSpPr>
          <p:nvPr>
            <p:ph type="body" sz="quarter" idx="129" hasCustomPrompt="1"/>
          </p:nvPr>
        </p:nvSpPr>
        <p:spPr>
          <a:xfrm>
            <a:off x="9466970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graphicFrame>
        <p:nvGraphicFramePr>
          <p:cNvPr id="150" name="Table 14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28672690"/>
              </p:ext>
            </p:extLst>
          </p:nvPr>
        </p:nvGraphicFramePr>
        <p:xfrm>
          <a:off x="7179694" y="3877040"/>
          <a:ext cx="3199035" cy="24924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7005"/>
                <a:gridCol w="457005"/>
                <a:gridCol w="457005"/>
                <a:gridCol w="457005"/>
                <a:gridCol w="457005"/>
                <a:gridCol w="457005"/>
                <a:gridCol w="457005"/>
              </a:tblGrid>
              <a:tr h="0">
                <a:tc gridSpan="7">
                  <a:txBody>
                    <a:bodyPr/>
                    <a:lstStyle/>
                    <a:p>
                      <a:pPr algn="ctr"/>
                      <a:endParaRPr lang="en-US" sz="15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114479" marB="114479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3325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endParaRPr lang="en-US" sz="1700" b="1" dirty="0">
                        <a:solidFill>
                          <a:schemeClr val="accent6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endParaRPr lang="en-US" sz="1700" b="1" dirty="0">
                        <a:solidFill>
                          <a:schemeClr val="accent6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6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1" name="Content Placeholder 2"/>
          <p:cNvSpPr>
            <a:spLocks noGrp="1"/>
          </p:cNvSpPr>
          <p:nvPr>
            <p:ph idx="130" hasCustomPrompt="1"/>
          </p:nvPr>
        </p:nvSpPr>
        <p:spPr>
          <a:xfrm>
            <a:off x="7179694" y="3866915"/>
            <a:ext cx="3199035" cy="46349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75421" indent="-171450">
              <a:buFont typeface="Arial" charset="0"/>
              <a:buChar char="•"/>
              <a:defRPr sz="1200">
                <a:latin typeface="Arial" charset="0"/>
                <a:ea typeface="Arial" charset="0"/>
                <a:cs typeface="Arial" charset="0"/>
              </a:defRPr>
            </a:lvl2pPr>
            <a:lvl3pPr>
              <a:defRPr sz="1200">
                <a:latin typeface="Arial" charset="0"/>
                <a:ea typeface="Arial" charset="0"/>
                <a:cs typeface="Arial" charset="0"/>
              </a:defRPr>
            </a:lvl3pPr>
            <a:lvl4pPr>
              <a:defRPr sz="1100">
                <a:latin typeface="Arial" charset="0"/>
                <a:ea typeface="Arial" charset="0"/>
                <a:cs typeface="Arial" charset="0"/>
              </a:defRPr>
            </a:lvl4pPr>
            <a:lvl5pPr>
              <a:defRPr sz="11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MONTH YEAR</a:t>
            </a:r>
          </a:p>
        </p:txBody>
      </p:sp>
      <p:sp>
        <p:nvSpPr>
          <p:cNvPr id="152" name="Text Placeholder 66"/>
          <p:cNvSpPr>
            <a:spLocks noGrp="1"/>
          </p:cNvSpPr>
          <p:nvPr>
            <p:ph type="body" sz="quarter" idx="131" hasCustomPrompt="1"/>
          </p:nvPr>
        </p:nvSpPr>
        <p:spPr>
          <a:xfrm>
            <a:off x="7204738" y="47736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3" name="Text Placeholder 66"/>
          <p:cNvSpPr>
            <a:spLocks noGrp="1"/>
          </p:cNvSpPr>
          <p:nvPr>
            <p:ph type="body" sz="quarter" idx="132" hasCustomPrompt="1"/>
          </p:nvPr>
        </p:nvSpPr>
        <p:spPr>
          <a:xfrm>
            <a:off x="7204738" y="5061563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4" name="Text Placeholder 66"/>
          <p:cNvSpPr>
            <a:spLocks noGrp="1"/>
          </p:cNvSpPr>
          <p:nvPr>
            <p:ph type="body" sz="quarter" idx="133" hasCustomPrompt="1"/>
          </p:nvPr>
        </p:nvSpPr>
        <p:spPr>
          <a:xfrm>
            <a:off x="7204738" y="5354533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5" name="Text Placeholder 66"/>
          <p:cNvSpPr>
            <a:spLocks noGrp="1"/>
          </p:cNvSpPr>
          <p:nvPr>
            <p:ph type="body" sz="quarter" idx="134" hasCustomPrompt="1"/>
          </p:nvPr>
        </p:nvSpPr>
        <p:spPr>
          <a:xfrm>
            <a:off x="7204738" y="560876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6" name="Text Placeholder 66"/>
          <p:cNvSpPr>
            <a:spLocks noGrp="1"/>
          </p:cNvSpPr>
          <p:nvPr>
            <p:ph type="body" sz="quarter" idx="135" hasCustomPrompt="1"/>
          </p:nvPr>
        </p:nvSpPr>
        <p:spPr>
          <a:xfrm>
            <a:off x="7204738" y="5889654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7" name="Text Placeholder 66"/>
          <p:cNvSpPr>
            <a:spLocks noGrp="1"/>
          </p:cNvSpPr>
          <p:nvPr>
            <p:ph type="body" sz="quarter" idx="136" hasCustomPrompt="1"/>
          </p:nvPr>
        </p:nvSpPr>
        <p:spPr>
          <a:xfrm>
            <a:off x="9951439" y="47736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8" name="Text Placeholder 66"/>
          <p:cNvSpPr>
            <a:spLocks noGrp="1"/>
          </p:cNvSpPr>
          <p:nvPr>
            <p:ph type="body" sz="quarter" idx="137" hasCustomPrompt="1"/>
          </p:nvPr>
        </p:nvSpPr>
        <p:spPr>
          <a:xfrm>
            <a:off x="9951439" y="5061563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9" name="Text Placeholder 66"/>
          <p:cNvSpPr>
            <a:spLocks noGrp="1"/>
          </p:cNvSpPr>
          <p:nvPr>
            <p:ph type="body" sz="quarter" idx="138" hasCustomPrompt="1"/>
          </p:nvPr>
        </p:nvSpPr>
        <p:spPr>
          <a:xfrm>
            <a:off x="9951439" y="5354533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0" name="Text Placeholder 66"/>
          <p:cNvSpPr>
            <a:spLocks noGrp="1"/>
          </p:cNvSpPr>
          <p:nvPr>
            <p:ph type="body" sz="quarter" idx="139" hasCustomPrompt="1"/>
          </p:nvPr>
        </p:nvSpPr>
        <p:spPr>
          <a:xfrm>
            <a:off x="9951439" y="560876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1" name="Text Placeholder 66"/>
          <p:cNvSpPr>
            <a:spLocks noGrp="1"/>
          </p:cNvSpPr>
          <p:nvPr>
            <p:ph type="body" sz="quarter" idx="140" hasCustomPrompt="1"/>
          </p:nvPr>
        </p:nvSpPr>
        <p:spPr>
          <a:xfrm>
            <a:off x="9951439" y="5889654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2" name="Text Placeholder 66"/>
          <p:cNvSpPr>
            <a:spLocks noGrp="1"/>
          </p:cNvSpPr>
          <p:nvPr>
            <p:ph type="body" sz="quarter" idx="141" hasCustomPrompt="1"/>
          </p:nvPr>
        </p:nvSpPr>
        <p:spPr>
          <a:xfrm>
            <a:off x="7654078" y="47736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3" name="Text Placeholder 66"/>
          <p:cNvSpPr>
            <a:spLocks noGrp="1"/>
          </p:cNvSpPr>
          <p:nvPr>
            <p:ph type="body" sz="quarter" idx="142" hasCustomPrompt="1"/>
          </p:nvPr>
        </p:nvSpPr>
        <p:spPr>
          <a:xfrm>
            <a:off x="7654078" y="5061563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4" name="Text Placeholder 66"/>
          <p:cNvSpPr>
            <a:spLocks noGrp="1"/>
          </p:cNvSpPr>
          <p:nvPr>
            <p:ph type="body" sz="quarter" idx="143" hasCustomPrompt="1"/>
          </p:nvPr>
        </p:nvSpPr>
        <p:spPr>
          <a:xfrm>
            <a:off x="7654078" y="5354533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5" name="Text Placeholder 66"/>
          <p:cNvSpPr>
            <a:spLocks noGrp="1"/>
          </p:cNvSpPr>
          <p:nvPr>
            <p:ph type="body" sz="quarter" idx="144" hasCustomPrompt="1"/>
          </p:nvPr>
        </p:nvSpPr>
        <p:spPr>
          <a:xfrm>
            <a:off x="7654078" y="560876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6" name="Text Placeholder 66"/>
          <p:cNvSpPr>
            <a:spLocks noGrp="1"/>
          </p:cNvSpPr>
          <p:nvPr>
            <p:ph type="body" sz="quarter" idx="145" hasCustomPrompt="1"/>
          </p:nvPr>
        </p:nvSpPr>
        <p:spPr>
          <a:xfrm>
            <a:off x="7654078" y="5889654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7" name="Text Placeholder 66"/>
          <p:cNvSpPr>
            <a:spLocks noGrp="1"/>
          </p:cNvSpPr>
          <p:nvPr>
            <p:ph type="body" sz="quarter" idx="146" hasCustomPrompt="1"/>
          </p:nvPr>
        </p:nvSpPr>
        <p:spPr>
          <a:xfrm>
            <a:off x="8119816" y="47736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8" name="Text Placeholder 66"/>
          <p:cNvSpPr>
            <a:spLocks noGrp="1"/>
          </p:cNvSpPr>
          <p:nvPr>
            <p:ph type="body" sz="quarter" idx="147" hasCustomPrompt="1"/>
          </p:nvPr>
        </p:nvSpPr>
        <p:spPr>
          <a:xfrm>
            <a:off x="8119816" y="5061563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9" name="Text Placeholder 66"/>
          <p:cNvSpPr>
            <a:spLocks noGrp="1"/>
          </p:cNvSpPr>
          <p:nvPr>
            <p:ph type="body" sz="quarter" idx="148" hasCustomPrompt="1"/>
          </p:nvPr>
        </p:nvSpPr>
        <p:spPr>
          <a:xfrm>
            <a:off x="8119816" y="5354533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0" name="Text Placeholder 66"/>
          <p:cNvSpPr>
            <a:spLocks noGrp="1"/>
          </p:cNvSpPr>
          <p:nvPr>
            <p:ph type="body" sz="quarter" idx="149" hasCustomPrompt="1"/>
          </p:nvPr>
        </p:nvSpPr>
        <p:spPr>
          <a:xfrm>
            <a:off x="8119816" y="560876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1" name="Text Placeholder 66"/>
          <p:cNvSpPr>
            <a:spLocks noGrp="1"/>
          </p:cNvSpPr>
          <p:nvPr>
            <p:ph type="body" sz="quarter" idx="150" hasCustomPrompt="1"/>
          </p:nvPr>
        </p:nvSpPr>
        <p:spPr>
          <a:xfrm>
            <a:off x="8119816" y="5889654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2" name="Text Placeholder 66"/>
          <p:cNvSpPr>
            <a:spLocks noGrp="1"/>
          </p:cNvSpPr>
          <p:nvPr>
            <p:ph type="body" sz="quarter" idx="151" hasCustomPrompt="1"/>
          </p:nvPr>
        </p:nvSpPr>
        <p:spPr>
          <a:xfrm>
            <a:off x="8577768" y="47736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3" name="Text Placeholder 66"/>
          <p:cNvSpPr>
            <a:spLocks noGrp="1"/>
          </p:cNvSpPr>
          <p:nvPr>
            <p:ph type="body" sz="quarter" idx="152" hasCustomPrompt="1"/>
          </p:nvPr>
        </p:nvSpPr>
        <p:spPr>
          <a:xfrm>
            <a:off x="8577768" y="506665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4" name="Text Placeholder 66"/>
          <p:cNvSpPr>
            <a:spLocks noGrp="1"/>
          </p:cNvSpPr>
          <p:nvPr>
            <p:ph type="body" sz="quarter" idx="153" hasCustomPrompt="1"/>
          </p:nvPr>
        </p:nvSpPr>
        <p:spPr>
          <a:xfrm>
            <a:off x="8577768" y="5354533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5" name="Text Placeholder 66"/>
          <p:cNvSpPr>
            <a:spLocks noGrp="1"/>
          </p:cNvSpPr>
          <p:nvPr>
            <p:ph type="body" sz="quarter" idx="154" hasCustomPrompt="1"/>
          </p:nvPr>
        </p:nvSpPr>
        <p:spPr>
          <a:xfrm>
            <a:off x="8577768" y="561386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6" name="Text Placeholder 66"/>
          <p:cNvSpPr>
            <a:spLocks noGrp="1"/>
          </p:cNvSpPr>
          <p:nvPr>
            <p:ph type="body" sz="quarter" idx="155" hasCustomPrompt="1"/>
          </p:nvPr>
        </p:nvSpPr>
        <p:spPr>
          <a:xfrm>
            <a:off x="8577768" y="589475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7" name="Text Placeholder 66"/>
          <p:cNvSpPr>
            <a:spLocks noGrp="1"/>
          </p:cNvSpPr>
          <p:nvPr>
            <p:ph type="body" sz="quarter" idx="156" hasCustomPrompt="1"/>
          </p:nvPr>
        </p:nvSpPr>
        <p:spPr>
          <a:xfrm>
            <a:off x="9031430" y="47736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8" name="Text Placeholder 66"/>
          <p:cNvSpPr>
            <a:spLocks noGrp="1"/>
          </p:cNvSpPr>
          <p:nvPr>
            <p:ph type="body" sz="quarter" idx="157" hasCustomPrompt="1"/>
          </p:nvPr>
        </p:nvSpPr>
        <p:spPr>
          <a:xfrm>
            <a:off x="9031430" y="506665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9" name="Text Placeholder 66"/>
          <p:cNvSpPr>
            <a:spLocks noGrp="1"/>
          </p:cNvSpPr>
          <p:nvPr>
            <p:ph type="body" sz="quarter" idx="158" hasCustomPrompt="1"/>
          </p:nvPr>
        </p:nvSpPr>
        <p:spPr>
          <a:xfrm>
            <a:off x="9031430" y="5354533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0" name="Text Placeholder 66"/>
          <p:cNvSpPr>
            <a:spLocks noGrp="1"/>
          </p:cNvSpPr>
          <p:nvPr>
            <p:ph type="body" sz="quarter" idx="159" hasCustomPrompt="1"/>
          </p:nvPr>
        </p:nvSpPr>
        <p:spPr>
          <a:xfrm>
            <a:off x="9031430" y="561386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1" name="Text Placeholder 66"/>
          <p:cNvSpPr>
            <a:spLocks noGrp="1"/>
          </p:cNvSpPr>
          <p:nvPr>
            <p:ph type="body" sz="quarter" idx="160" hasCustomPrompt="1"/>
          </p:nvPr>
        </p:nvSpPr>
        <p:spPr>
          <a:xfrm>
            <a:off x="9031430" y="589475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2" name="Text Placeholder 66"/>
          <p:cNvSpPr>
            <a:spLocks noGrp="1"/>
          </p:cNvSpPr>
          <p:nvPr>
            <p:ph type="body" sz="quarter" idx="161" hasCustomPrompt="1"/>
          </p:nvPr>
        </p:nvSpPr>
        <p:spPr>
          <a:xfrm>
            <a:off x="9492014" y="47736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3" name="Text Placeholder 66"/>
          <p:cNvSpPr>
            <a:spLocks noGrp="1"/>
          </p:cNvSpPr>
          <p:nvPr>
            <p:ph type="body" sz="quarter" idx="162" hasCustomPrompt="1"/>
          </p:nvPr>
        </p:nvSpPr>
        <p:spPr>
          <a:xfrm>
            <a:off x="9492014" y="506665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4" name="Text Placeholder 66"/>
          <p:cNvSpPr>
            <a:spLocks noGrp="1"/>
          </p:cNvSpPr>
          <p:nvPr>
            <p:ph type="body" sz="quarter" idx="163" hasCustomPrompt="1"/>
          </p:nvPr>
        </p:nvSpPr>
        <p:spPr>
          <a:xfrm>
            <a:off x="9492014" y="5354533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5" name="Text Placeholder 66"/>
          <p:cNvSpPr>
            <a:spLocks noGrp="1"/>
          </p:cNvSpPr>
          <p:nvPr>
            <p:ph type="body" sz="quarter" idx="164" hasCustomPrompt="1"/>
          </p:nvPr>
        </p:nvSpPr>
        <p:spPr>
          <a:xfrm>
            <a:off x="9492014" y="561386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6" name="Text Placeholder 66"/>
          <p:cNvSpPr>
            <a:spLocks noGrp="1"/>
          </p:cNvSpPr>
          <p:nvPr>
            <p:ph type="body" sz="quarter" idx="165" hasCustomPrompt="1"/>
          </p:nvPr>
        </p:nvSpPr>
        <p:spPr>
          <a:xfrm>
            <a:off x="9492014" y="589475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7" name="Text Placeholder 66"/>
          <p:cNvSpPr>
            <a:spLocks noGrp="1"/>
          </p:cNvSpPr>
          <p:nvPr>
            <p:ph type="body" sz="quarter" idx="166" hasCustomPrompt="1"/>
          </p:nvPr>
        </p:nvSpPr>
        <p:spPr>
          <a:xfrm>
            <a:off x="7206402" y="6176583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8" name="Text Placeholder 66"/>
          <p:cNvSpPr>
            <a:spLocks noGrp="1"/>
          </p:cNvSpPr>
          <p:nvPr>
            <p:ph type="body" sz="quarter" idx="167" hasCustomPrompt="1"/>
          </p:nvPr>
        </p:nvSpPr>
        <p:spPr>
          <a:xfrm>
            <a:off x="9951439" y="6176583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9" name="Text Placeholder 66"/>
          <p:cNvSpPr>
            <a:spLocks noGrp="1"/>
          </p:cNvSpPr>
          <p:nvPr>
            <p:ph type="body" sz="quarter" idx="168" hasCustomPrompt="1"/>
          </p:nvPr>
        </p:nvSpPr>
        <p:spPr>
          <a:xfrm>
            <a:off x="7654078" y="6176583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90" name="Text Placeholder 66"/>
          <p:cNvSpPr>
            <a:spLocks noGrp="1"/>
          </p:cNvSpPr>
          <p:nvPr>
            <p:ph type="body" sz="quarter" idx="169" hasCustomPrompt="1"/>
          </p:nvPr>
        </p:nvSpPr>
        <p:spPr>
          <a:xfrm>
            <a:off x="8119816" y="6176583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91" name="Text Placeholder 66"/>
          <p:cNvSpPr>
            <a:spLocks noGrp="1"/>
          </p:cNvSpPr>
          <p:nvPr>
            <p:ph type="body" sz="quarter" idx="170" hasCustomPrompt="1"/>
          </p:nvPr>
        </p:nvSpPr>
        <p:spPr>
          <a:xfrm>
            <a:off x="8577768" y="6176583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92" name="Text Placeholder 66"/>
          <p:cNvSpPr>
            <a:spLocks noGrp="1"/>
          </p:cNvSpPr>
          <p:nvPr>
            <p:ph type="body" sz="quarter" idx="171" hasCustomPrompt="1"/>
          </p:nvPr>
        </p:nvSpPr>
        <p:spPr>
          <a:xfrm>
            <a:off x="9031430" y="6176583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93" name="Text Placeholder 66"/>
          <p:cNvSpPr>
            <a:spLocks noGrp="1"/>
          </p:cNvSpPr>
          <p:nvPr>
            <p:ph type="body" sz="quarter" idx="172" hasCustomPrompt="1"/>
          </p:nvPr>
        </p:nvSpPr>
        <p:spPr>
          <a:xfrm>
            <a:off x="9492014" y="6176583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6"/>
          <p:cNvSpPr>
            <a:spLocks noGrp="1"/>
          </p:cNvSpPr>
          <p:nvPr>
            <p:ph type="pic" sz="quarter" idx="12"/>
          </p:nvPr>
        </p:nvSpPr>
        <p:spPr>
          <a:xfrm>
            <a:off x="241300" y="1211263"/>
            <a:ext cx="6550025" cy="40354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1044" y="-18726"/>
            <a:ext cx="6910741" cy="10003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2" y="6652946"/>
            <a:ext cx="6496330" cy="9067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6911788" y="-18726"/>
            <a:ext cx="3780026" cy="100036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346700" y="6652946"/>
            <a:ext cx="5345113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41591794"/>
              </p:ext>
            </p:extLst>
          </p:nvPr>
        </p:nvGraphicFramePr>
        <p:xfrm>
          <a:off x="7154650" y="1147446"/>
          <a:ext cx="3199035" cy="24924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7005"/>
                <a:gridCol w="457005"/>
                <a:gridCol w="457005"/>
                <a:gridCol w="457005"/>
                <a:gridCol w="457005"/>
                <a:gridCol w="457005"/>
                <a:gridCol w="457005"/>
              </a:tblGrid>
              <a:tr h="0">
                <a:tc gridSpan="7">
                  <a:txBody>
                    <a:bodyPr/>
                    <a:lstStyle/>
                    <a:p>
                      <a:pPr algn="ctr"/>
                      <a:endParaRPr lang="en-US" sz="15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114479" marB="114479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3325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endParaRPr lang="en-US" sz="17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endParaRPr lang="en-US" sz="17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75567" y="-18727"/>
            <a:ext cx="6615196" cy="9920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242045" y="5399322"/>
            <a:ext cx="6548719" cy="4097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1">
                <a:latin typeface="Arial" charset="0"/>
                <a:ea typeface="Arial" charset="0"/>
                <a:cs typeface="Arial" charset="0"/>
              </a:defRPr>
            </a:lvl1pPr>
            <a:lvl2pPr marL="675421" indent="-171450">
              <a:buFont typeface="Arial" charset="0"/>
              <a:buChar char="•"/>
              <a:defRPr sz="1200">
                <a:latin typeface="Arial" charset="0"/>
                <a:ea typeface="Arial" charset="0"/>
                <a:cs typeface="Arial" charset="0"/>
              </a:defRPr>
            </a:lvl2pPr>
            <a:lvl3pPr>
              <a:defRPr sz="1200">
                <a:latin typeface="Arial" charset="0"/>
                <a:ea typeface="Arial" charset="0"/>
                <a:cs typeface="Arial" charset="0"/>
              </a:defRPr>
            </a:lvl3pPr>
            <a:lvl4pPr>
              <a:defRPr sz="1100">
                <a:latin typeface="Arial" charset="0"/>
                <a:ea typeface="Arial" charset="0"/>
                <a:cs typeface="Arial" charset="0"/>
              </a:defRPr>
            </a:lvl4pPr>
            <a:lvl5pPr>
              <a:defRPr sz="11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ACTIVITY/INSTRUCTION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 hasCustomPrompt="1"/>
          </p:nvPr>
        </p:nvSpPr>
        <p:spPr>
          <a:xfrm>
            <a:off x="242045" y="6883359"/>
            <a:ext cx="6254284" cy="6763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1100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75421" indent="-171450">
              <a:buFont typeface="Arial" charset="0"/>
              <a:buChar char="•"/>
              <a:defRPr sz="1200">
                <a:latin typeface="Arial" charset="0"/>
                <a:ea typeface="Arial" charset="0"/>
                <a:cs typeface="Arial" charset="0"/>
              </a:defRPr>
            </a:lvl2pPr>
            <a:lvl3pPr>
              <a:defRPr sz="1200">
                <a:latin typeface="Arial" charset="0"/>
                <a:ea typeface="Arial" charset="0"/>
                <a:cs typeface="Arial" charset="0"/>
              </a:defRPr>
            </a:lvl3pPr>
            <a:lvl4pPr>
              <a:defRPr sz="1100">
                <a:latin typeface="Arial" charset="0"/>
                <a:ea typeface="Arial" charset="0"/>
                <a:cs typeface="Arial" charset="0"/>
              </a:defRPr>
            </a:lvl4pPr>
            <a:lvl5pPr>
              <a:defRPr sz="11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CONTACT DETAILS</a:t>
            </a:r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911787" y="-18728"/>
            <a:ext cx="3780026" cy="992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endParaRPr lang="en-US" sz="2000" b="0" dirty="0"/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7154650" y="1155294"/>
            <a:ext cx="3199035" cy="41257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75421" indent="-171450">
              <a:buFont typeface="Arial" charset="0"/>
              <a:buChar char="•"/>
              <a:defRPr sz="1200">
                <a:latin typeface="Arial" charset="0"/>
                <a:ea typeface="Arial" charset="0"/>
                <a:cs typeface="Arial" charset="0"/>
              </a:defRPr>
            </a:lvl2pPr>
            <a:lvl3pPr>
              <a:defRPr sz="1200">
                <a:latin typeface="Arial" charset="0"/>
                <a:ea typeface="Arial" charset="0"/>
                <a:cs typeface="Arial" charset="0"/>
              </a:defRPr>
            </a:lvl3pPr>
            <a:lvl4pPr>
              <a:defRPr sz="1100">
                <a:latin typeface="Arial" charset="0"/>
                <a:ea typeface="Arial" charset="0"/>
                <a:cs typeface="Arial" charset="0"/>
              </a:defRPr>
            </a:lvl4pPr>
            <a:lvl5pPr>
              <a:defRPr sz="11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MONTH YEAR</a:t>
            </a:r>
          </a:p>
        </p:txBody>
      </p:sp>
      <p:sp>
        <p:nvSpPr>
          <p:cNvPr id="14" name="Text Placeholder 66"/>
          <p:cNvSpPr>
            <a:spLocks noGrp="1"/>
          </p:cNvSpPr>
          <p:nvPr>
            <p:ph type="body" sz="quarter" idx="50" hasCustomPrompt="1"/>
          </p:nvPr>
        </p:nvSpPr>
        <p:spPr>
          <a:xfrm>
            <a:off x="7179694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" name="Text Placeholder 66"/>
          <p:cNvSpPr>
            <a:spLocks noGrp="1"/>
          </p:cNvSpPr>
          <p:nvPr>
            <p:ph type="body" sz="quarter" idx="51" hasCustomPrompt="1"/>
          </p:nvPr>
        </p:nvSpPr>
        <p:spPr>
          <a:xfrm>
            <a:off x="7179694" y="233196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" name="Text Placeholder 66"/>
          <p:cNvSpPr>
            <a:spLocks noGrp="1"/>
          </p:cNvSpPr>
          <p:nvPr>
            <p:ph type="body" sz="quarter" idx="52" hasCustomPrompt="1"/>
          </p:nvPr>
        </p:nvSpPr>
        <p:spPr>
          <a:xfrm>
            <a:off x="7179694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" name="Text Placeholder 66"/>
          <p:cNvSpPr>
            <a:spLocks noGrp="1"/>
          </p:cNvSpPr>
          <p:nvPr>
            <p:ph type="body" sz="quarter" idx="53" hasCustomPrompt="1"/>
          </p:nvPr>
        </p:nvSpPr>
        <p:spPr>
          <a:xfrm>
            <a:off x="7179694" y="287917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" name="Text Placeholder 66"/>
          <p:cNvSpPr>
            <a:spLocks noGrp="1"/>
          </p:cNvSpPr>
          <p:nvPr>
            <p:ph type="body" sz="quarter" idx="54" hasCustomPrompt="1"/>
          </p:nvPr>
        </p:nvSpPr>
        <p:spPr>
          <a:xfrm>
            <a:off x="7179694" y="316006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9" name="Text Placeholder 66"/>
          <p:cNvSpPr>
            <a:spLocks noGrp="1"/>
          </p:cNvSpPr>
          <p:nvPr>
            <p:ph type="body" sz="quarter" idx="55" hasCustomPrompt="1"/>
          </p:nvPr>
        </p:nvSpPr>
        <p:spPr>
          <a:xfrm>
            <a:off x="9926395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0" name="Text Placeholder 66"/>
          <p:cNvSpPr>
            <a:spLocks noGrp="1"/>
          </p:cNvSpPr>
          <p:nvPr>
            <p:ph type="body" sz="quarter" idx="56" hasCustomPrompt="1"/>
          </p:nvPr>
        </p:nvSpPr>
        <p:spPr>
          <a:xfrm>
            <a:off x="9926395" y="233196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1" name="Text Placeholder 66"/>
          <p:cNvSpPr>
            <a:spLocks noGrp="1"/>
          </p:cNvSpPr>
          <p:nvPr>
            <p:ph type="body" sz="quarter" idx="57" hasCustomPrompt="1"/>
          </p:nvPr>
        </p:nvSpPr>
        <p:spPr>
          <a:xfrm>
            <a:off x="9926395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2" name="Text Placeholder 66"/>
          <p:cNvSpPr>
            <a:spLocks noGrp="1"/>
          </p:cNvSpPr>
          <p:nvPr>
            <p:ph type="body" sz="quarter" idx="58" hasCustomPrompt="1"/>
          </p:nvPr>
        </p:nvSpPr>
        <p:spPr>
          <a:xfrm>
            <a:off x="9926395" y="287917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3" name="Text Placeholder 66"/>
          <p:cNvSpPr>
            <a:spLocks noGrp="1"/>
          </p:cNvSpPr>
          <p:nvPr>
            <p:ph type="body" sz="quarter" idx="59" hasCustomPrompt="1"/>
          </p:nvPr>
        </p:nvSpPr>
        <p:spPr>
          <a:xfrm>
            <a:off x="9926395" y="316006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4" name="Text Placeholder 66"/>
          <p:cNvSpPr>
            <a:spLocks noGrp="1"/>
          </p:cNvSpPr>
          <p:nvPr>
            <p:ph type="body" sz="quarter" idx="60" hasCustomPrompt="1"/>
          </p:nvPr>
        </p:nvSpPr>
        <p:spPr>
          <a:xfrm>
            <a:off x="7629034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5" name="Text Placeholder 66"/>
          <p:cNvSpPr>
            <a:spLocks noGrp="1"/>
          </p:cNvSpPr>
          <p:nvPr>
            <p:ph type="body" sz="quarter" idx="61" hasCustomPrompt="1"/>
          </p:nvPr>
        </p:nvSpPr>
        <p:spPr>
          <a:xfrm>
            <a:off x="7629034" y="233196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6" name="Text Placeholder 66"/>
          <p:cNvSpPr>
            <a:spLocks noGrp="1"/>
          </p:cNvSpPr>
          <p:nvPr>
            <p:ph type="body" sz="quarter" idx="62" hasCustomPrompt="1"/>
          </p:nvPr>
        </p:nvSpPr>
        <p:spPr>
          <a:xfrm>
            <a:off x="7629034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7" name="Text Placeholder 66"/>
          <p:cNvSpPr>
            <a:spLocks noGrp="1"/>
          </p:cNvSpPr>
          <p:nvPr>
            <p:ph type="body" sz="quarter" idx="63" hasCustomPrompt="1"/>
          </p:nvPr>
        </p:nvSpPr>
        <p:spPr>
          <a:xfrm>
            <a:off x="7629034" y="287917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8" name="Text Placeholder 66"/>
          <p:cNvSpPr>
            <a:spLocks noGrp="1"/>
          </p:cNvSpPr>
          <p:nvPr>
            <p:ph type="body" sz="quarter" idx="64" hasCustomPrompt="1"/>
          </p:nvPr>
        </p:nvSpPr>
        <p:spPr>
          <a:xfrm>
            <a:off x="7629034" y="316006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9" name="Text Placeholder 66"/>
          <p:cNvSpPr>
            <a:spLocks noGrp="1"/>
          </p:cNvSpPr>
          <p:nvPr>
            <p:ph type="body" sz="quarter" idx="65" hasCustomPrompt="1"/>
          </p:nvPr>
        </p:nvSpPr>
        <p:spPr>
          <a:xfrm>
            <a:off x="8094772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0" name="Text Placeholder 66"/>
          <p:cNvSpPr>
            <a:spLocks noGrp="1"/>
          </p:cNvSpPr>
          <p:nvPr>
            <p:ph type="body" sz="quarter" idx="66" hasCustomPrompt="1"/>
          </p:nvPr>
        </p:nvSpPr>
        <p:spPr>
          <a:xfrm>
            <a:off x="8094772" y="233196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1" name="Text Placeholder 66"/>
          <p:cNvSpPr>
            <a:spLocks noGrp="1"/>
          </p:cNvSpPr>
          <p:nvPr>
            <p:ph type="body" sz="quarter" idx="67" hasCustomPrompt="1"/>
          </p:nvPr>
        </p:nvSpPr>
        <p:spPr>
          <a:xfrm>
            <a:off x="8094772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2" name="Text Placeholder 66"/>
          <p:cNvSpPr>
            <a:spLocks noGrp="1"/>
          </p:cNvSpPr>
          <p:nvPr>
            <p:ph type="body" sz="quarter" idx="68" hasCustomPrompt="1"/>
          </p:nvPr>
        </p:nvSpPr>
        <p:spPr>
          <a:xfrm>
            <a:off x="8094772" y="287917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3" name="Text Placeholder 66"/>
          <p:cNvSpPr>
            <a:spLocks noGrp="1"/>
          </p:cNvSpPr>
          <p:nvPr>
            <p:ph type="body" sz="quarter" idx="69" hasCustomPrompt="1"/>
          </p:nvPr>
        </p:nvSpPr>
        <p:spPr>
          <a:xfrm>
            <a:off x="8094772" y="316006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4" name="Text Placeholder 66"/>
          <p:cNvSpPr>
            <a:spLocks noGrp="1"/>
          </p:cNvSpPr>
          <p:nvPr>
            <p:ph type="body" sz="quarter" idx="70" hasCustomPrompt="1"/>
          </p:nvPr>
        </p:nvSpPr>
        <p:spPr>
          <a:xfrm>
            <a:off x="8552724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5" name="Text Placeholder 66"/>
          <p:cNvSpPr>
            <a:spLocks noGrp="1"/>
          </p:cNvSpPr>
          <p:nvPr>
            <p:ph type="body" sz="quarter" idx="71" hasCustomPrompt="1"/>
          </p:nvPr>
        </p:nvSpPr>
        <p:spPr>
          <a:xfrm>
            <a:off x="8552724" y="233706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6" name="Text Placeholder 66"/>
          <p:cNvSpPr>
            <a:spLocks noGrp="1"/>
          </p:cNvSpPr>
          <p:nvPr>
            <p:ph type="body" sz="quarter" idx="72" hasCustomPrompt="1"/>
          </p:nvPr>
        </p:nvSpPr>
        <p:spPr>
          <a:xfrm>
            <a:off x="8552724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7" name="Text Placeholder 66"/>
          <p:cNvSpPr>
            <a:spLocks noGrp="1"/>
          </p:cNvSpPr>
          <p:nvPr>
            <p:ph type="body" sz="quarter" idx="73" hasCustomPrompt="1"/>
          </p:nvPr>
        </p:nvSpPr>
        <p:spPr>
          <a:xfrm>
            <a:off x="8552724" y="288427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8" name="Text Placeholder 66"/>
          <p:cNvSpPr>
            <a:spLocks noGrp="1"/>
          </p:cNvSpPr>
          <p:nvPr>
            <p:ph type="body" sz="quarter" idx="74" hasCustomPrompt="1"/>
          </p:nvPr>
        </p:nvSpPr>
        <p:spPr>
          <a:xfrm>
            <a:off x="8552724" y="316515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9" name="Text Placeholder 66"/>
          <p:cNvSpPr>
            <a:spLocks noGrp="1"/>
          </p:cNvSpPr>
          <p:nvPr>
            <p:ph type="body" sz="quarter" idx="75" hasCustomPrompt="1"/>
          </p:nvPr>
        </p:nvSpPr>
        <p:spPr>
          <a:xfrm>
            <a:off x="9006386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0" name="Text Placeholder 66"/>
          <p:cNvSpPr>
            <a:spLocks noGrp="1"/>
          </p:cNvSpPr>
          <p:nvPr>
            <p:ph type="body" sz="quarter" idx="76" hasCustomPrompt="1"/>
          </p:nvPr>
        </p:nvSpPr>
        <p:spPr>
          <a:xfrm>
            <a:off x="9006386" y="233706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1" name="Text Placeholder 66"/>
          <p:cNvSpPr>
            <a:spLocks noGrp="1"/>
          </p:cNvSpPr>
          <p:nvPr>
            <p:ph type="body" sz="quarter" idx="77" hasCustomPrompt="1"/>
          </p:nvPr>
        </p:nvSpPr>
        <p:spPr>
          <a:xfrm>
            <a:off x="9006386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2" name="Text Placeholder 66"/>
          <p:cNvSpPr>
            <a:spLocks noGrp="1"/>
          </p:cNvSpPr>
          <p:nvPr>
            <p:ph type="body" sz="quarter" idx="78" hasCustomPrompt="1"/>
          </p:nvPr>
        </p:nvSpPr>
        <p:spPr>
          <a:xfrm>
            <a:off x="9006386" y="288427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3" name="Text Placeholder 66"/>
          <p:cNvSpPr>
            <a:spLocks noGrp="1"/>
          </p:cNvSpPr>
          <p:nvPr>
            <p:ph type="body" sz="quarter" idx="79" hasCustomPrompt="1"/>
          </p:nvPr>
        </p:nvSpPr>
        <p:spPr>
          <a:xfrm>
            <a:off x="9006386" y="316515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4" name="Text Placeholder 66"/>
          <p:cNvSpPr>
            <a:spLocks noGrp="1"/>
          </p:cNvSpPr>
          <p:nvPr>
            <p:ph type="body" sz="quarter" idx="80" hasCustomPrompt="1"/>
          </p:nvPr>
        </p:nvSpPr>
        <p:spPr>
          <a:xfrm>
            <a:off x="9466970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5" name="Text Placeholder 66"/>
          <p:cNvSpPr>
            <a:spLocks noGrp="1"/>
          </p:cNvSpPr>
          <p:nvPr>
            <p:ph type="body" sz="quarter" idx="81" hasCustomPrompt="1"/>
          </p:nvPr>
        </p:nvSpPr>
        <p:spPr>
          <a:xfrm>
            <a:off x="9466970" y="233706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6" name="Text Placeholder 66"/>
          <p:cNvSpPr>
            <a:spLocks noGrp="1"/>
          </p:cNvSpPr>
          <p:nvPr>
            <p:ph type="body" sz="quarter" idx="82" hasCustomPrompt="1"/>
          </p:nvPr>
        </p:nvSpPr>
        <p:spPr>
          <a:xfrm>
            <a:off x="9466970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7" name="Text Placeholder 66"/>
          <p:cNvSpPr>
            <a:spLocks noGrp="1"/>
          </p:cNvSpPr>
          <p:nvPr>
            <p:ph type="body" sz="quarter" idx="83" hasCustomPrompt="1"/>
          </p:nvPr>
        </p:nvSpPr>
        <p:spPr>
          <a:xfrm>
            <a:off x="9466970" y="288427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8" name="Text Placeholder 66"/>
          <p:cNvSpPr>
            <a:spLocks noGrp="1"/>
          </p:cNvSpPr>
          <p:nvPr>
            <p:ph type="body" sz="quarter" idx="84" hasCustomPrompt="1"/>
          </p:nvPr>
        </p:nvSpPr>
        <p:spPr>
          <a:xfrm>
            <a:off x="9466970" y="316515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9" name="Text Placeholder 139"/>
          <p:cNvSpPr>
            <a:spLocks noGrp="1"/>
          </p:cNvSpPr>
          <p:nvPr>
            <p:ph type="body" sz="quarter" idx="121"/>
          </p:nvPr>
        </p:nvSpPr>
        <p:spPr>
          <a:xfrm>
            <a:off x="241300" y="5789614"/>
            <a:ext cx="6550025" cy="8985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1200"/>
              </a:lnSpc>
              <a:spcBef>
                <a:spcPts val="0"/>
              </a:spcBef>
              <a:defRPr sz="1200">
                <a:latin typeface="Arial" charset="0"/>
                <a:ea typeface="Arial" charset="0"/>
                <a:cs typeface="Arial" charset="0"/>
              </a:defRPr>
            </a:lvl1pPr>
            <a:lvl2pPr>
              <a:lnSpc>
                <a:spcPts val="1100"/>
              </a:lnSpc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0" name="Text Placeholder 139"/>
          <p:cNvSpPr>
            <a:spLocks noGrp="1"/>
          </p:cNvSpPr>
          <p:nvPr>
            <p:ph type="body" sz="quarter" idx="122"/>
          </p:nvPr>
        </p:nvSpPr>
        <p:spPr>
          <a:xfrm>
            <a:off x="7032809" y="113577"/>
            <a:ext cx="3497079" cy="78934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lnSpc>
                <a:spcPts val="2100"/>
              </a:lnSpc>
              <a:buNone/>
              <a:defRPr sz="2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lnSpc>
                <a:spcPts val="1100"/>
              </a:lnSpc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1" name="Text Placeholder 66"/>
          <p:cNvSpPr>
            <a:spLocks noGrp="1"/>
          </p:cNvSpPr>
          <p:nvPr>
            <p:ph type="body" sz="quarter" idx="123" hasCustomPrompt="1"/>
          </p:nvPr>
        </p:nvSpPr>
        <p:spPr>
          <a:xfrm>
            <a:off x="7181358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52" name="Text Placeholder 66"/>
          <p:cNvSpPr>
            <a:spLocks noGrp="1"/>
          </p:cNvSpPr>
          <p:nvPr>
            <p:ph type="body" sz="quarter" idx="124" hasCustomPrompt="1"/>
          </p:nvPr>
        </p:nvSpPr>
        <p:spPr>
          <a:xfrm>
            <a:off x="9926395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53" name="Text Placeholder 66"/>
          <p:cNvSpPr>
            <a:spLocks noGrp="1"/>
          </p:cNvSpPr>
          <p:nvPr>
            <p:ph type="body" sz="quarter" idx="125" hasCustomPrompt="1"/>
          </p:nvPr>
        </p:nvSpPr>
        <p:spPr>
          <a:xfrm>
            <a:off x="7629034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54" name="Text Placeholder 66"/>
          <p:cNvSpPr>
            <a:spLocks noGrp="1"/>
          </p:cNvSpPr>
          <p:nvPr>
            <p:ph type="body" sz="quarter" idx="126" hasCustomPrompt="1"/>
          </p:nvPr>
        </p:nvSpPr>
        <p:spPr>
          <a:xfrm>
            <a:off x="8094772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55" name="Text Placeholder 66"/>
          <p:cNvSpPr>
            <a:spLocks noGrp="1"/>
          </p:cNvSpPr>
          <p:nvPr>
            <p:ph type="body" sz="quarter" idx="127" hasCustomPrompt="1"/>
          </p:nvPr>
        </p:nvSpPr>
        <p:spPr>
          <a:xfrm>
            <a:off x="8552724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56" name="Text Placeholder 66"/>
          <p:cNvSpPr>
            <a:spLocks noGrp="1"/>
          </p:cNvSpPr>
          <p:nvPr>
            <p:ph type="body" sz="quarter" idx="128" hasCustomPrompt="1"/>
          </p:nvPr>
        </p:nvSpPr>
        <p:spPr>
          <a:xfrm>
            <a:off x="9006386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57" name="Text Placeholder 66"/>
          <p:cNvSpPr>
            <a:spLocks noGrp="1"/>
          </p:cNvSpPr>
          <p:nvPr>
            <p:ph type="body" sz="quarter" idx="129" hasCustomPrompt="1"/>
          </p:nvPr>
        </p:nvSpPr>
        <p:spPr>
          <a:xfrm>
            <a:off x="9466970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cxnSp>
        <p:nvCxnSpPr>
          <p:cNvPr id="147" name="Straight Connector 146"/>
          <p:cNvCxnSpPr/>
          <p:nvPr userDrawn="1"/>
        </p:nvCxnSpPr>
        <p:spPr>
          <a:xfrm>
            <a:off x="8940991" y="9382540"/>
            <a:ext cx="5345113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8" name="Table 14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48237817"/>
              </p:ext>
            </p:extLst>
          </p:nvPr>
        </p:nvGraphicFramePr>
        <p:xfrm>
          <a:off x="7181850" y="3955442"/>
          <a:ext cx="3199035" cy="24924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7005"/>
                <a:gridCol w="457005"/>
                <a:gridCol w="457005"/>
                <a:gridCol w="457005"/>
                <a:gridCol w="457005"/>
                <a:gridCol w="457005"/>
                <a:gridCol w="457005"/>
              </a:tblGrid>
              <a:tr h="0">
                <a:tc gridSpan="7">
                  <a:txBody>
                    <a:bodyPr/>
                    <a:lstStyle/>
                    <a:p>
                      <a:pPr algn="ctr"/>
                      <a:endParaRPr lang="en-US" sz="15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114479" marB="114479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3325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endParaRPr lang="en-US" sz="17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endParaRPr lang="en-US" sz="17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4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9" name="Content Placeholder 2"/>
          <p:cNvSpPr>
            <a:spLocks noGrp="1"/>
          </p:cNvSpPr>
          <p:nvPr>
            <p:ph idx="173" hasCustomPrompt="1"/>
          </p:nvPr>
        </p:nvSpPr>
        <p:spPr>
          <a:xfrm>
            <a:off x="7181850" y="3963290"/>
            <a:ext cx="3199035" cy="41257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75421" indent="-171450">
              <a:buFont typeface="Arial" charset="0"/>
              <a:buChar char="•"/>
              <a:defRPr sz="1200">
                <a:latin typeface="Arial" charset="0"/>
                <a:ea typeface="Arial" charset="0"/>
                <a:cs typeface="Arial" charset="0"/>
              </a:defRPr>
            </a:lvl2pPr>
            <a:lvl3pPr>
              <a:defRPr sz="1200">
                <a:latin typeface="Arial" charset="0"/>
                <a:ea typeface="Arial" charset="0"/>
                <a:cs typeface="Arial" charset="0"/>
              </a:defRPr>
            </a:lvl3pPr>
            <a:lvl4pPr>
              <a:defRPr sz="1100">
                <a:latin typeface="Arial" charset="0"/>
                <a:ea typeface="Arial" charset="0"/>
                <a:cs typeface="Arial" charset="0"/>
              </a:defRPr>
            </a:lvl4pPr>
            <a:lvl5pPr>
              <a:defRPr sz="11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MONTH YEAR</a:t>
            </a:r>
          </a:p>
        </p:txBody>
      </p:sp>
      <p:sp>
        <p:nvSpPr>
          <p:cNvPr id="150" name="Text Placeholder 66"/>
          <p:cNvSpPr>
            <a:spLocks noGrp="1"/>
          </p:cNvSpPr>
          <p:nvPr>
            <p:ph type="body" sz="quarter" idx="174" hasCustomPrompt="1"/>
          </p:nvPr>
        </p:nvSpPr>
        <p:spPr>
          <a:xfrm>
            <a:off x="7206894" y="485209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1" name="Text Placeholder 66"/>
          <p:cNvSpPr>
            <a:spLocks noGrp="1"/>
          </p:cNvSpPr>
          <p:nvPr>
            <p:ph type="body" sz="quarter" idx="175" hasCustomPrompt="1"/>
          </p:nvPr>
        </p:nvSpPr>
        <p:spPr>
          <a:xfrm>
            <a:off x="7206894" y="513996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2" name="Text Placeholder 66"/>
          <p:cNvSpPr>
            <a:spLocks noGrp="1"/>
          </p:cNvSpPr>
          <p:nvPr>
            <p:ph type="body" sz="quarter" idx="176" hasCustomPrompt="1"/>
          </p:nvPr>
        </p:nvSpPr>
        <p:spPr>
          <a:xfrm>
            <a:off x="7206894" y="543293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3" name="Text Placeholder 66"/>
          <p:cNvSpPr>
            <a:spLocks noGrp="1"/>
          </p:cNvSpPr>
          <p:nvPr>
            <p:ph type="body" sz="quarter" idx="177" hasCustomPrompt="1"/>
          </p:nvPr>
        </p:nvSpPr>
        <p:spPr>
          <a:xfrm>
            <a:off x="7206894" y="568717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4" name="Text Placeholder 66"/>
          <p:cNvSpPr>
            <a:spLocks noGrp="1"/>
          </p:cNvSpPr>
          <p:nvPr>
            <p:ph type="body" sz="quarter" idx="178" hasCustomPrompt="1"/>
          </p:nvPr>
        </p:nvSpPr>
        <p:spPr>
          <a:xfrm>
            <a:off x="7206894" y="596805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5" name="Text Placeholder 66"/>
          <p:cNvSpPr>
            <a:spLocks noGrp="1"/>
          </p:cNvSpPr>
          <p:nvPr>
            <p:ph type="body" sz="quarter" idx="179" hasCustomPrompt="1"/>
          </p:nvPr>
        </p:nvSpPr>
        <p:spPr>
          <a:xfrm>
            <a:off x="9953595" y="485209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6" name="Text Placeholder 66"/>
          <p:cNvSpPr>
            <a:spLocks noGrp="1"/>
          </p:cNvSpPr>
          <p:nvPr>
            <p:ph type="body" sz="quarter" idx="180" hasCustomPrompt="1"/>
          </p:nvPr>
        </p:nvSpPr>
        <p:spPr>
          <a:xfrm>
            <a:off x="9953595" y="513996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7" name="Text Placeholder 66"/>
          <p:cNvSpPr>
            <a:spLocks noGrp="1"/>
          </p:cNvSpPr>
          <p:nvPr>
            <p:ph type="body" sz="quarter" idx="181" hasCustomPrompt="1"/>
          </p:nvPr>
        </p:nvSpPr>
        <p:spPr>
          <a:xfrm>
            <a:off x="9953595" y="543293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8" name="Text Placeholder 66"/>
          <p:cNvSpPr>
            <a:spLocks noGrp="1"/>
          </p:cNvSpPr>
          <p:nvPr>
            <p:ph type="body" sz="quarter" idx="182" hasCustomPrompt="1"/>
          </p:nvPr>
        </p:nvSpPr>
        <p:spPr>
          <a:xfrm>
            <a:off x="9953595" y="568717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9" name="Text Placeholder 66"/>
          <p:cNvSpPr>
            <a:spLocks noGrp="1"/>
          </p:cNvSpPr>
          <p:nvPr>
            <p:ph type="body" sz="quarter" idx="183" hasCustomPrompt="1"/>
          </p:nvPr>
        </p:nvSpPr>
        <p:spPr>
          <a:xfrm>
            <a:off x="9953595" y="596805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0" name="Text Placeholder 66"/>
          <p:cNvSpPr>
            <a:spLocks noGrp="1"/>
          </p:cNvSpPr>
          <p:nvPr>
            <p:ph type="body" sz="quarter" idx="184" hasCustomPrompt="1"/>
          </p:nvPr>
        </p:nvSpPr>
        <p:spPr>
          <a:xfrm>
            <a:off x="7656234" y="485209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1" name="Text Placeholder 66"/>
          <p:cNvSpPr>
            <a:spLocks noGrp="1"/>
          </p:cNvSpPr>
          <p:nvPr>
            <p:ph type="body" sz="quarter" idx="185" hasCustomPrompt="1"/>
          </p:nvPr>
        </p:nvSpPr>
        <p:spPr>
          <a:xfrm>
            <a:off x="7656234" y="513996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2" name="Text Placeholder 66"/>
          <p:cNvSpPr>
            <a:spLocks noGrp="1"/>
          </p:cNvSpPr>
          <p:nvPr>
            <p:ph type="body" sz="quarter" idx="186" hasCustomPrompt="1"/>
          </p:nvPr>
        </p:nvSpPr>
        <p:spPr>
          <a:xfrm>
            <a:off x="7656234" y="543293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3" name="Text Placeholder 66"/>
          <p:cNvSpPr>
            <a:spLocks noGrp="1"/>
          </p:cNvSpPr>
          <p:nvPr>
            <p:ph type="body" sz="quarter" idx="187" hasCustomPrompt="1"/>
          </p:nvPr>
        </p:nvSpPr>
        <p:spPr>
          <a:xfrm>
            <a:off x="7656234" y="568717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4" name="Text Placeholder 66"/>
          <p:cNvSpPr>
            <a:spLocks noGrp="1"/>
          </p:cNvSpPr>
          <p:nvPr>
            <p:ph type="body" sz="quarter" idx="188" hasCustomPrompt="1"/>
          </p:nvPr>
        </p:nvSpPr>
        <p:spPr>
          <a:xfrm>
            <a:off x="7656234" y="596805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5" name="Text Placeholder 66"/>
          <p:cNvSpPr>
            <a:spLocks noGrp="1"/>
          </p:cNvSpPr>
          <p:nvPr>
            <p:ph type="body" sz="quarter" idx="189" hasCustomPrompt="1"/>
          </p:nvPr>
        </p:nvSpPr>
        <p:spPr>
          <a:xfrm>
            <a:off x="8121972" y="485209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6" name="Text Placeholder 66"/>
          <p:cNvSpPr>
            <a:spLocks noGrp="1"/>
          </p:cNvSpPr>
          <p:nvPr>
            <p:ph type="body" sz="quarter" idx="190" hasCustomPrompt="1"/>
          </p:nvPr>
        </p:nvSpPr>
        <p:spPr>
          <a:xfrm>
            <a:off x="8121972" y="513996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7" name="Text Placeholder 66"/>
          <p:cNvSpPr>
            <a:spLocks noGrp="1"/>
          </p:cNvSpPr>
          <p:nvPr>
            <p:ph type="body" sz="quarter" idx="191" hasCustomPrompt="1"/>
          </p:nvPr>
        </p:nvSpPr>
        <p:spPr>
          <a:xfrm>
            <a:off x="8121972" y="543293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8" name="Text Placeholder 66"/>
          <p:cNvSpPr>
            <a:spLocks noGrp="1"/>
          </p:cNvSpPr>
          <p:nvPr>
            <p:ph type="body" sz="quarter" idx="192" hasCustomPrompt="1"/>
          </p:nvPr>
        </p:nvSpPr>
        <p:spPr>
          <a:xfrm>
            <a:off x="8121972" y="568717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9" name="Text Placeholder 66"/>
          <p:cNvSpPr>
            <a:spLocks noGrp="1"/>
          </p:cNvSpPr>
          <p:nvPr>
            <p:ph type="body" sz="quarter" idx="193" hasCustomPrompt="1"/>
          </p:nvPr>
        </p:nvSpPr>
        <p:spPr>
          <a:xfrm>
            <a:off x="8121972" y="596805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0" name="Text Placeholder 66"/>
          <p:cNvSpPr>
            <a:spLocks noGrp="1"/>
          </p:cNvSpPr>
          <p:nvPr>
            <p:ph type="body" sz="quarter" idx="194" hasCustomPrompt="1"/>
          </p:nvPr>
        </p:nvSpPr>
        <p:spPr>
          <a:xfrm>
            <a:off x="8579924" y="485209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1" name="Text Placeholder 66"/>
          <p:cNvSpPr>
            <a:spLocks noGrp="1"/>
          </p:cNvSpPr>
          <p:nvPr>
            <p:ph type="body" sz="quarter" idx="195" hasCustomPrompt="1"/>
          </p:nvPr>
        </p:nvSpPr>
        <p:spPr>
          <a:xfrm>
            <a:off x="8579924" y="514506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2" name="Text Placeholder 66"/>
          <p:cNvSpPr>
            <a:spLocks noGrp="1"/>
          </p:cNvSpPr>
          <p:nvPr>
            <p:ph type="body" sz="quarter" idx="196" hasCustomPrompt="1"/>
          </p:nvPr>
        </p:nvSpPr>
        <p:spPr>
          <a:xfrm>
            <a:off x="8579924" y="543293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3" name="Text Placeholder 66"/>
          <p:cNvSpPr>
            <a:spLocks noGrp="1"/>
          </p:cNvSpPr>
          <p:nvPr>
            <p:ph type="body" sz="quarter" idx="197" hasCustomPrompt="1"/>
          </p:nvPr>
        </p:nvSpPr>
        <p:spPr>
          <a:xfrm>
            <a:off x="8579924" y="5692267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4" name="Text Placeholder 66"/>
          <p:cNvSpPr>
            <a:spLocks noGrp="1"/>
          </p:cNvSpPr>
          <p:nvPr>
            <p:ph type="body" sz="quarter" idx="198" hasCustomPrompt="1"/>
          </p:nvPr>
        </p:nvSpPr>
        <p:spPr>
          <a:xfrm>
            <a:off x="8579924" y="5973152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5" name="Text Placeholder 66"/>
          <p:cNvSpPr>
            <a:spLocks noGrp="1"/>
          </p:cNvSpPr>
          <p:nvPr>
            <p:ph type="body" sz="quarter" idx="199" hasCustomPrompt="1"/>
          </p:nvPr>
        </p:nvSpPr>
        <p:spPr>
          <a:xfrm>
            <a:off x="9033586" y="485209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6" name="Text Placeholder 66"/>
          <p:cNvSpPr>
            <a:spLocks noGrp="1"/>
          </p:cNvSpPr>
          <p:nvPr>
            <p:ph type="body" sz="quarter" idx="200" hasCustomPrompt="1"/>
          </p:nvPr>
        </p:nvSpPr>
        <p:spPr>
          <a:xfrm>
            <a:off x="9033586" y="514506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7" name="Text Placeholder 66"/>
          <p:cNvSpPr>
            <a:spLocks noGrp="1"/>
          </p:cNvSpPr>
          <p:nvPr>
            <p:ph type="body" sz="quarter" idx="201" hasCustomPrompt="1"/>
          </p:nvPr>
        </p:nvSpPr>
        <p:spPr>
          <a:xfrm>
            <a:off x="9033586" y="543293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8" name="Text Placeholder 66"/>
          <p:cNvSpPr>
            <a:spLocks noGrp="1"/>
          </p:cNvSpPr>
          <p:nvPr>
            <p:ph type="body" sz="quarter" idx="202" hasCustomPrompt="1"/>
          </p:nvPr>
        </p:nvSpPr>
        <p:spPr>
          <a:xfrm>
            <a:off x="9033586" y="5692267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9" name="Text Placeholder 66"/>
          <p:cNvSpPr>
            <a:spLocks noGrp="1"/>
          </p:cNvSpPr>
          <p:nvPr>
            <p:ph type="body" sz="quarter" idx="203" hasCustomPrompt="1"/>
          </p:nvPr>
        </p:nvSpPr>
        <p:spPr>
          <a:xfrm>
            <a:off x="9033586" y="5973152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0" name="Text Placeholder 66"/>
          <p:cNvSpPr>
            <a:spLocks noGrp="1"/>
          </p:cNvSpPr>
          <p:nvPr>
            <p:ph type="body" sz="quarter" idx="204" hasCustomPrompt="1"/>
          </p:nvPr>
        </p:nvSpPr>
        <p:spPr>
          <a:xfrm>
            <a:off x="9494170" y="485209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1" name="Text Placeholder 66"/>
          <p:cNvSpPr>
            <a:spLocks noGrp="1"/>
          </p:cNvSpPr>
          <p:nvPr>
            <p:ph type="body" sz="quarter" idx="205" hasCustomPrompt="1"/>
          </p:nvPr>
        </p:nvSpPr>
        <p:spPr>
          <a:xfrm>
            <a:off x="9494170" y="514506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2" name="Text Placeholder 66"/>
          <p:cNvSpPr>
            <a:spLocks noGrp="1"/>
          </p:cNvSpPr>
          <p:nvPr>
            <p:ph type="body" sz="quarter" idx="206" hasCustomPrompt="1"/>
          </p:nvPr>
        </p:nvSpPr>
        <p:spPr>
          <a:xfrm>
            <a:off x="9494170" y="543293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3" name="Text Placeholder 66"/>
          <p:cNvSpPr>
            <a:spLocks noGrp="1"/>
          </p:cNvSpPr>
          <p:nvPr>
            <p:ph type="body" sz="quarter" idx="207" hasCustomPrompt="1"/>
          </p:nvPr>
        </p:nvSpPr>
        <p:spPr>
          <a:xfrm>
            <a:off x="9494170" y="5692267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4" name="Text Placeholder 66"/>
          <p:cNvSpPr>
            <a:spLocks noGrp="1"/>
          </p:cNvSpPr>
          <p:nvPr>
            <p:ph type="body" sz="quarter" idx="208" hasCustomPrompt="1"/>
          </p:nvPr>
        </p:nvSpPr>
        <p:spPr>
          <a:xfrm>
            <a:off x="9494170" y="5973152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5" name="Text Placeholder 66"/>
          <p:cNvSpPr>
            <a:spLocks noGrp="1"/>
          </p:cNvSpPr>
          <p:nvPr>
            <p:ph type="body" sz="quarter" idx="209" hasCustomPrompt="1"/>
          </p:nvPr>
        </p:nvSpPr>
        <p:spPr>
          <a:xfrm>
            <a:off x="7208558" y="625498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6" name="Text Placeholder 66"/>
          <p:cNvSpPr>
            <a:spLocks noGrp="1"/>
          </p:cNvSpPr>
          <p:nvPr>
            <p:ph type="body" sz="quarter" idx="210" hasCustomPrompt="1"/>
          </p:nvPr>
        </p:nvSpPr>
        <p:spPr>
          <a:xfrm>
            <a:off x="9953595" y="625498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7" name="Text Placeholder 66"/>
          <p:cNvSpPr>
            <a:spLocks noGrp="1"/>
          </p:cNvSpPr>
          <p:nvPr>
            <p:ph type="body" sz="quarter" idx="211" hasCustomPrompt="1"/>
          </p:nvPr>
        </p:nvSpPr>
        <p:spPr>
          <a:xfrm>
            <a:off x="7656234" y="625498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8" name="Text Placeholder 66"/>
          <p:cNvSpPr>
            <a:spLocks noGrp="1"/>
          </p:cNvSpPr>
          <p:nvPr>
            <p:ph type="body" sz="quarter" idx="212" hasCustomPrompt="1"/>
          </p:nvPr>
        </p:nvSpPr>
        <p:spPr>
          <a:xfrm>
            <a:off x="8121972" y="625498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9" name="Text Placeholder 66"/>
          <p:cNvSpPr>
            <a:spLocks noGrp="1"/>
          </p:cNvSpPr>
          <p:nvPr>
            <p:ph type="body" sz="quarter" idx="213" hasCustomPrompt="1"/>
          </p:nvPr>
        </p:nvSpPr>
        <p:spPr>
          <a:xfrm>
            <a:off x="8579924" y="625498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90" name="Text Placeholder 66"/>
          <p:cNvSpPr>
            <a:spLocks noGrp="1"/>
          </p:cNvSpPr>
          <p:nvPr>
            <p:ph type="body" sz="quarter" idx="214" hasCustomPrompt="1"/>
          </p:nvPr>
        </p:nvSpPr>
        <p:spPr>
          <a:xfrm>
            <a:off x="9033586" y="625498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91" name="Text Placeholder 66"/>
          <p:cNvSpPr>
            <a:spLocks noGrp="1"/>
          </p:cNvSpPr>
          <p:nvPr>
            <p:ph type="body" sz="quarter" idx="215" hasCustomPrompt="1"/>
          </p:nvPr>
        </p:nvSpPr>
        <p:spPr>
          <a:xfrm>
            <a:off x="9494170" y="625498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7986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45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6"/>
          <p:cNvSpPr>
            <a:spLocks noGrp="1"/>
          </p:cNvSpPr>
          <p:nvPr>
            <p:ph type="pic" sz="quarter" idx="12"/>
          </p:nvPr>
        </p:nvSpPr>
        <p:spPr>
          <a:xfrm>
            <a:off x="241300" y="1211263"/>
            <a:ext cx="6550025" cy="40354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1044" y="-18726"/>
            <a:ext cx="6910741" cy="10003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2" y="6652946"/>
            <a:ext cx="6496330" cy="9067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6911788" y="-18726"/>
            <a:ext cx="3780026" cy="100036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346700" y="6652946"/>
            <a:ext cx="5345113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35232267"/>
              </p:ext>
            </p:extLst>
          </p:nvPr>
        </p:nvGraphicFramePr>
        <p:xfrm>
          <a:off x="7154650" y="1147446"/>
          <a:ext cx="3199035" cy="25010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7005"/>
                <a:gridCol w="457005"/>
                <a:gridCol w="457005"/>
                <a:gridCol w="457005"/>
                <a:gridCol w="457005"/>
                <a:gridCol w="457005"/>
                <a:gridCol w="457005"/>
              </a:tblGrid>
              <a:tr h="466201">
                <a:tc gridSpan="7">
                  <a:txBody>
                    <a:bodyPr/>
                    <a:lstStyle/>
                    <a:p>
                      <a:pPr algn="ctr"/>
                      <a:endParaRPr lang="en-US" sz="15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114479" marB="114479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3325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endParaRPr lang="en-US" sz="1700" b="1" dirty="0">
                        <a:solidFill>
                          <a:srgbClr val="C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endParaRPr lang="en-US" sz="1700" b="1" dirty="0">
                        <a:solidFill>
                          <a:srgbClr val="C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75567" y="-18727"/>
            <a:ext cx="6615196" cy="9920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242045" y="5399322"/>
            <a:ext cx="6548719" cy="4097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1">
                <a:latin typeface="Arial" charset="0"/>
                <a:ea typeface="Arial" charset="0"/>
                <a:cs typeface="Arial" charset="0"/>
              </a:defRPr>
            </a:lvl1pPr>
            <a:lvl2pPr marL="675421" indent="-171450">
              <a:buFont typeface="Arial" charset="0"/>
              <a:buChar char="•"/>
              <a:defRPr sz="1200">
                <a:latin typeface="Arial" charset="0"/>
                <a:ea typeface="Arial" charset="0"/>
                <a:cs typeface="Arial" charset="0"/>
              </a:defRPr>
            </a:lvl2pPr>
            <a:lvl3pPr>
              <a:defRPr sz="1200">
                <a:latin typeface="Arial" charset="0"/>
                <a:ea typeface="Arial" charset="0"/>
                <a:cs typeface="Arial" charset="0"/>
              </a:defRPr>
            </a:lvl3pPr>
            <a:lvl4pPr>
              <a:defRPr sz="1100">
                <a:latin typeface="Arial" charset="0"/>
                <a:ea typeface="Arial" charset="0"/>
                <a:cs typeface="Arial" charset="0"/>
              </a:defRPr>
            </a:lvl4pPr>
            <a:lvl5pPr>
              <a:defRPr sz="11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ACTIVITY/INSTRUCTION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 hasCustomPrompt="1"/>
          </p:nvPr>
        </p:nvSpPr>
        <p:spPr>
          <a:xfrm>
            <a:off x="242045" y="6883359"/>
            <a:ext cx="6254284" cy="6763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1100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75421" indent="-171450">
              <a:buFont typeface="Arial" charset="0"/>
              <a:buChar char="•"/>
              <a:defRPr sz="1200">
                <a:latin typeface="Arial" charset="0"/>
                <a:ea typeface="Arial" charset="0"/>
                <a:cs typeface="Arial" charset="0"/>
              </a:defRPr>
            </a:lvl2pPr>
            <a:lvl3pPr>
              <a:defRPr sz="1200">
                <a:latin typeface="Arial" charset="0"/>
                <a:ea typeface="Arial" charset="0"/>
                <a:cs typeface="Arial" charset="0"/>
              </a:defRPr>
            </a:lvl3pPr>
            <a:lvl4pPr>
              <a:defRPr sz="1100">
                <a:latin typeface="Arial" charset="0"/>
                <a:ea typeface="Arial" charset="0"/>
                <a:cs typeface="Arial" charset="0"/>
              </a:defRPr>
            </a:lvl4pPr>
            <a:lvl5pPr>
              <a:defRPr sz="11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CONTACT DETAILS</a:t>
            </a:r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911787" y="-18728"/>
            <a:ext cx="3780026" cy="992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endParaRPr lang="en-US" sz="2000" b="0" dirty="0"/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7656234" y="1155294"/>
            <a:ext cx="2697451" cy="41257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75421" indent="-171450">
              <a:buFont typeface="Arial" charset="0"/>
              <a:buChar char="•"/>
              <a:defRPr sz="1200">
                <a:latin typeface="Arial" charset="0"/>
                <a:ea typeface="Arial" charset="0"/>
                <a:cs typeface="Arial" charset="0"/>
              </a:defRPr>
            </a:lvl2pPr>
            <a:lvl3pPr>
              <a:defRPr sz="1200">
                <a:latin typeface="Arial" charset="0"/>
                <a:ea typeface="Arial" charset="0"/>
                <a:cs typeface="Arial" charset="0"/>
              </a:defRPr>
            </a:lvl3pPr>
            <a:lvl4pPr>
              <a:defRPr sz="1100">
                <a:latin typeface="Arial" charset="0"/>
                <a:ea typeface="Arial" charset="0"/>
                <a:cs typeface="Arial" charset="0"/>
              </a:defRPr>
            </a:lvl4pPr>
            <a:lvl5pPr>
              <a:defRPr sz="11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MONTH YEAR</a:t>
            </a:r>
          </a:p>
        </p:txBody>
      </p:sp>
      <p:sp>
        <p:nvSpPr>
          <p:cNvPr id="14" name="Text Placeholder 66"/>
          <p:cNvSpPr>
            <a:spLocks noGrp="1"/>
          </p:cNvSpPr>
          <p:nvPr>
            <p:ph type="body" sz="quarter" idx="50" hasCustomPrompt="1"/>
          </p:nvPr>
        </p:nvSpPr>
        <p:spPr>
          <a:xfrm>
            <a:off x="7179694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" name="Text Placeholder 66"/>
          <p:cNvSpPr>
            <a:spLocks noGrp="1"/>
          </p:cNvSpPr>
          <p:nvPr>
            <p:ph type="body" sz="quarter" idx="51" hasCustomPrompt="1"/>
          </p:nvPr>
        </p:nvSpPr>
        <p:spPr>
          <a:xfrm>
            <a:off x="7179694" y="233196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" name="Text Placeholder 66"/>
          <p:cNvSpPr>
            <a:spLocks noGrp="1"/>
          </p:cNvSpPr>
          <p:nvPr>
            <p:ph type="body" sz="quarter" idx="52" hasCustomPrompt="1"/>
          </p:nvPr>
        </p:nvSpPr>
        <p:spPr>
          <a:xfrm>
            <a:off x="7179694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" name="Text Placeholder 66"/>
          <p:cNvSpPr>
            <a:spLocks noGrp="1"/>
          </p:cNvSpPr>
          <p:nvPr>
            <p:ph type="body" sz="quarter" idx="53" hasCustomPrompt="1"/>
          </p:nvPr>
        </p:nvSpPr>
        <p:spPr>
          <a:xfrm>
            <a:off x="7179694" y="287917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" name="Text Placeholder 66"/>
          <p:cNvSpPr>
            <a:spLocks noGrp="1"/>
          </p:cNvSpPr>
          <p:nvPr>
            <p:ph type="body" sz="quarter" idx="54" hasCustomPrompt="1"/>
          </p:nvPr>
        </p:nvSpPr>
        <p:spPr>
          <a:xfrm>
            <a:off x="7179694" y="316006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9" name="Text Placeholder 66"/>
          <p:cNvSpPr>
            <a:spLocks noGrp="1"/>
          </p:cNvSpPr>
          <p:nvPr>
            <p:ph type="body" sz="quarter" idx="55" hasCustomPrompt="1"/>
          </p:nvPr>
        </p:nvSpPr>
        <p:spPr>
          <a:xfrm>
            <a:off x="9926395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0" name="Text Placeholder 66"/>
          <p:cNvSpPr>
            <a:spLocks noGrp="1"/>
          </p:cNvSpPr>
          <p:nvPr>
            <p:ph type="body" sz="quarter" idx="56" hasCustomPrompt="1"/>
          </p:nvPr>
        </p:nvSpPr>
        <p:spPr>
          <a:xfrm>
            <a:off x="9926395" y="233196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1" name="Text Placeholder 66"/>
          <p:cNvSpPr>
            <a:spLocks noGrp="1"/>
          </p:cNvSpPr>
          <p:nvPr>
            <p:ph type="body" sz="quarter" idx="57" hasCustomPrompt="1"/>
          </p:nvPr>
        </p:nvSpPr>
        <p:spPr>
          <a:xfrm>
            <a:off x="9926395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2" name="Text Placeholder 66"/>
          <p:cNvSpPr>
            <a:spLocks noGrp="1"/>
          </p:cNvSpPr>
          <p:nvPr>
            <p:ph type="body" sz="quarter" idx="58" hasCustomPrompt="1"/>
          </p:nvPr>
        </p:nvSpPr>
        <p:spPr>
          <a:xfrm>
            <a:off x="9926395" y="287917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3" name="Text Placeholder 66"/>
          <p:cNvSpPr>
            <a:spLocks noGrp="1"/>
          </p:cNvSpPr>
          <p:nvPr>
            <p:ph type="body" sz="quarter" idx="59" hasCustomPrompt="1"/>
          </p:nvPr>
        </p:nvSpPr>
        <p:spPr>
          <a:xfrm>
            <a:off x="9926395" y="316006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4" name="Text Placeholder 66"/>
          <p:cNvSpPr>
            <a:spLocks noGrp="1"/>
          </p:cNvSpPr>
          <p:nvPr>
            <p:ph type="body" sz="quarter" idx="60" hasCustomPrompt="1"/>
          </p:nvPr>
        </p:nvSpPr>
        <p:spPr>
          <a:xfrm>
            <a:off x="7629034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5" name="Text Placeholder 66"/>
          <p:cNvSpPr>
            <a:spLocks noGrp="1"/>
          </p:cNvSpPr>
          <p:nvPr>
            <p:ph type="body" sz="quarter" idx="61" hasCustomPrompt="1"/>
          </p:nvPr>
        </p:nvSpPr>
        <p:spPr>
          <a:xfrm>
            <a:off x="7629034" y="233196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6" name="Text Placeholder 66"/>
          <p:cNvSpPr>
            <a:spLocks noGrp="1"/>
          </p:cNvSpPr>
          <p:nvPr>
            <p:ph type="body" sz="quarter" idx="62" hasCustomPrompt="1"/>
          </p:nvPr>
        </p:nvSpPr>
        <p:spPr>
          <a:xfrm>
            <a:off x="7629034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7" name="Text Placeholder 66"/>
          <p:cNvSpPr>
            <a:spLocks noGrp="1"/>
          </p:cNvSpPr>
          <p:nvPr>
            <p:ph type="body" sz="quarter" idx="63" hasCustomPrompt="1"/>
          </p:nvPr>
        </p:nvSpPr>
        <p:spPr>
          <a:xfrm>
            <a:off x="7629034" y="287917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8" name="Text Placeholder 66"/>
          <p:cNvSpPr>
            <a:spLocks noGrp="1"/>
          </p:cNvSpPr>
          <p:nvPr>
            <p:ph type="body" sz="quarter" idx="64" hasCustomPrompt="1"/>
          </p:nvPr>
        </p:nvSpPr>
        <p:spPr>
          <a:xfrm>
            <a:off x="7629034" y="316006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9" name="Text Placeholder 66"/>
          <p:cNvSpPr>
            <a:spLocks noGrp="1"/>
          </p:cNvSpPr>
          <p:nvPr>
            <p:ph type="body" sz="quarter" idx="65" hasCustomPrompt="1"/>
          </p:nvPr>
        </p:nvSpPr>
        <p:spPr>
          <a:xfrm>
            <a:off x="8094772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0" name="Text Placeholder 66"/>
          <p:cNvSpPr>
            <a:spLocks noGrp="1"/>
          </p:cNvSpPr>
          <p:nvPr>
            <p:ph type="body" sz="quarter" idx="66" hasCustomPrompt="1"/>
          </p:nvPr>
        </p:nvSpPr>
        <p:spPr>
          <a:xfrm>
            <a:off x="8094772" y="233196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1" name="Text Placeholder 66"/>
          <p:cNvSpPr>
            <a:spLocks noGrp="1"/>
          </p:cNvSpPr>
          <p:nvPr>
            <p:ph type="body" sz="quarter" idx="67" hasCustomPrompt="1"/>
          </p:nvPr>
        </p:nvSpPr>
        <p:spPr>
          <a:xfrm>
            <a:off x="8094772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2" name="Text Placeholder 66"/>
          <p:cNvSpPr>
            <a:spLocks noGrp="1"/>
          </p:cNvSpPr>
          <p:nvPr>
            <p:ph type="body" sz="quarter" idx="68" hasCustomPrompt="1"/>
          </p:nvPr>
        </p:nvSpPr>
        <p:spPr>
          <a:xfrm>
            <a:off x="8094772" y="287917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3" name="Text Placeholder 66"/>
          <p:cNvSpPr>
            <a:spLocks noGrp="1"/>
          </p:cNvSpPr>
          <p:nvPr>
            <p:ph type="body" sz="quarter" idx="69" hasCustomPrompt="1"/>
          </p:nvPr>
        </p:nvSpPr>
        <p:spPr>
          <a:xfrm>
            <a:off x="8094772" y="316006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4" name="Text Placeholder 66"/>
          <p:cNvSpPr>
            <a:spLocks noGrp="1"/>
          </p:cNvSpPr>
          <p:nvPr>
            <p:ph type="body" sz="quarter" idx="70" hasCustomPrompt="1"/>
          </p:nvPr>
        </p:nvSpPr>
        <p:spPr>
          <a:xfrm>
            <a:off x="8552724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5" name="Text Placeholder 66"/>
          <p:cNvSpPr>
            <a:spLocks noGrp="1"/>
          </p:cNvSpPr>
          <p:nvPr>
            <p:ph type="body" sz="quarter" idx="71" hasCustomPrompt="1"/>
          </p:nvPr>
        </p:nvSpPr>
        <p:spPr>
          <a:xfrm>
            <a:off x="8552724" y="233706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6" name="Text Placeholder 66"/>
          <p:cNvSpPr>
            <a:spLocks noGrp="1"/>
          </p:cNvSpPr>
          <p:nvPr>
            <p:ph type="body" sz="quarter" idx="72" hasCustomPrompt="1"/>
          </p:nvPr>
        </p:nvSpPr>
        <p:spPr>
          <a:xfrm>
            <a:off x="8552724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7" name="Text Placeholder 66"/>
          <p:cNvSpPr>
            <a:spLocks noGrp="1"/>
          </p:cNvSpPr>
          <p:nvPr>
            <p:ph type="body" sz="quarter" idx="73" hasCustomPrompt="1"/>
          </p:nvPr>
        </p:nvSpPr>
        <p:spPr>
          <a:xfrm>
            <a:off x="8552724" y="288427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8" name="Text Placeholder 66"/>
          <p:cNvSpPr>
            <a:spLocks noGrp="1"/>
          </p:cNvSpPr>
          <p:nvPr>
            <p:ph type="body" sz="quarter" idx="74" hasCustomPrompt="1"/>
          </p:nvPr>
        </p:nvSpPr>
        <p:spPr>
          <a:xfrm>
            <a:off x="8552724" y="316515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9" name="Text Placeholder 66"/>
          <p:cNvSpPr>
            <a:spLocks noGrp="1"/>
          </p:cNvSpPr>
          <p:nvPr>
            <p:ph type="body" sz="quarter" idx="75" hasCustomPrompt="1"/>
          </p:nvPr>
        </p:nvSpPr>
        <p:spPr>
          <a:xfrm>
            <a:off x="9006386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0" name="Text Placeholder 66"/>
          <p:cNvSpPr>
            <a:spLocks noGrp="1"/>
          </p:cNvSpPr>
          <p:nvPr>
            <p:ph type="body" sz="quarter" idx="76" hasCustomPrompt="1"/>
          </p:nvPr>
        </p:nvSpPr>
        <p:spPr>
          <a:xfrm>
            <a:off x="9006386" y="233706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1" name="Text Placeholder 66"/>
          <p:cNvSpPr>
            <a:spLocks noGrp="1"/>
          </p:cNvSpPr>
          <p:nvPr>
            <p:ph type="body" sz="quarter" idx="77" hasCustomPrompt="1"/>
          </p:nvPr>
        </p:nvSpPr>
        <p:spPr>
          <a:xfrm>
            <a:off x="9006386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2" name="Text Placeholder 66"/>
          <p:cNvSpPr>
            <a:spLocks noGrp="1"/>
          </p:cNvSpPr>
          <p:nvPr>
            <p:ph type="body" sz="quarter" idx="78" hasCustomPrompt="1"/>
          </p:nvPr>
        </p:nvSpPr>
        <p:spPr>
          <a:xfrm>
            <a:off x="9006386" y="288427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3" name="Text Placeholder 66"/>
          <p:cNvSpPr>
            <a:spLocks noGrp="1"/>
          </p:cNvSpPr>
          <p:nvPr>
            <p:ph type="body" sz="quarter" idx="79" hasCustomPrompt="1"/>
          </p:nvPr>
        </p:nvSpPr>
        <p:spPr>
          <a:xfrm>
            <a:off x="9006386" y="316515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4" name="Text Placeholder 66"/>
          <p:cNvSpPr>
            <a:spLocks noGrp="1"/>
          </p:cNvSpPr>
          <p:nvPr>
            <p:ph type="body" sz="quarter" idx="80" hasCustomPrompt="1"/>
          </p:nvPr>
        </p:nvSpPr>
        <p:spPr>
          <a:xfrm>
            <a:off x="9466970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5" name="Text Placeholder 66"/>
          <p:cNvSpPr>
            <a:spLocks noGrp="1"/>
          </p:cNvSpPr>
          <p:nvPr>
            <p:ph type="body" sz="quarter" idx="81" hasCustomPrompt="1"/>
          </p:nvPr>
        </p:nvSpPr>
        <p:spPr>
          <a:xfrm>
            <a:off x="9466970" y="233706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6" name="Text Placeholder 66"/>
          <p:cNvSpPr>
            <a:spLocks noGrp="1"/>
          </p:cNvSpPr>
          <p:nvPr>
            <p:ph type="body" sz="quarter" idx="82" hasCustomPrompt="1"/>
          </p:nvPr>
        </p:nvSpPr>
        <p:spPr>
          <a:xfrm>
            <a:off x="9466970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7" name="Text Placeholder 66"/>
          <p:cNvSpPr>
            <a:spLocks noGrp="1"/>
          </p:cNvSpPr>
          <p:nvPr>
            <p:ph type="body" sz="quarter" idx="83" hasCustomPrompt="1"/>
          </p:nvPr>
        </p:nvSpPr>
        <p:spPr>
          <a:xfrm>
            <a:off x="9466970" y="288427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8" name="Text Placeholder 66"/>
          <p:cNvSpPr>
            <a:spLocks noGrp="1"/>
          </p:cNvSpPr>
          <p:nvPr>
            <p:ph type="body" sz="quarter" idx="84" hasCustomPrompt="1"/>
          </p:nvPr>
        </p:nvSpPr>
        <p:spPr>
          <a:xfrm>
            <a:off x="9466970" y="316515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9" name="Text Placeholder 139"/>
          <p:cNvSpPr>
            <a:spLocks noGrp="1"/>
          </p:cNvSpPr>
          <p:nvPr>
            <p:ph type="body" sz="quarter" idx="121"/>
          </p:nvPr>
        </p:nvSpPr>
        <p:spPr>
          <a:xfrm>
            <a:off x="241300" y="5789614"/>
            <a:ext cx="6550025" cy="8985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1200"/>
              </a:lnSpc>
              <a:spcBef>
                <a:spcPts val="0"/>
              </a:spcBef>
              <a:defRPr sz="1200">
                <a:latin typeface="Arial" charset="0"/>
                <a:ea typeface="Arial" charset="0"/>
                <a:cs typeface="Arial" charset="0"/>
              </a:defRPr>
            </a:lvl1pPr>
            <a:lvl2pPr>
              <a:lnSpc>
                <a:spcPts val="1100"/>
              </a:lnSpc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0" name="Text Placeholder 139"/>
          <p:cNvSpPr>
            <a:spLocks noGrp="1"/>
          </p:cNvSpPr>
          <p:nvPr>
            <p:ph type="body" sz="quarter" idx="122"/>
          </p:nvPr>
        </p:nvSpPr>
        <p:spPr>
          <a:xfrm>
            <a:off x="7032809" y="113577"/>
            <a:ext cx="3497079" cy="78934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lnSpc>
                <a:spcPts val="2100"/>
              </a:lnSpc>
              <a:buNone/>
              <a:defRPr sz="2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lnSpc>
                <a:spcPts val="1100"/>
              </a:lnSpc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1" name="Text Placeholder 66"/>
          <p:cNvSpPr>
            <a:spLocks noGrp="1"/>
          </p:cNvSpPr>
          <p:nvPr>
            <p:ph type="body" sz="quarter" idx="123" hasCustomPrompt="1"/>
          </p:nvPr>
        </p:nvSpPr>
        <p:spPr>
          <a:xfrm>
            <a:off x="7181358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52" name="Text Placeholder 66"/>
          <p:cNvSpPr>
            <a:spLocks noGrp="1"/>
          </p:cNvSpPr>
          <p:nvPr>
            <p:ph type="body" sz="quarter" idx="124" hasCustomPrompt="1"/>
          </p:nvPr>
        </p:nvSpPr>
        <p:spPr>
          <a:xfrm>
            <a:off x="9926395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53" name="Text Placeholder 66"/>
          <p:cNvSpPr>
            <a:spLocks noGrp="1"/>
          </p:cNvSpPr>
          <p:nvPr>
            <p:ph type="body" sz="quarter" idx="125" hasCustomPrompt="1"/>
          </p:nvPr>
        </p:nvSpPr>
        <p:spPr>
          <a:xfrm>
            <a:off x="7629034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54" name="Text Placeholder 66"/>
          <p:cNvSpPr>
            <a:spLocks noGrp="1"/>
          </p:cNvSpPr>
          <p:nvPr>
            <p:ph type="body" sz="quarter" idx="126" hasCustomPrompt="1"/>
          </p:nvPr>
        </p:nvSpPr>
        <p:spPr>
          <a:xfrm>
            <a:off x="8094772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55" name="Text Placeholder 66"/>
          <p:cNvSpPr>
            <a:spLocks noGrp="1"/>
          </p:cNvSpPr>
          <p:nvPr>
            <p:ph type="body" sz="quarter" idx="127" hasCustomPrompt="1"/>
          </p:nvPr>
        </p:nvSpPr>
        <p:spPr>
          <a:xfrm>
            <a:off x="8552724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56" name="Text Placeholder 66"/>
          <p:cNvSpPr>
            <a:spLocks noGrp="1"/>
          </p:cNvSpPr>
          <p:nvPr>
            <p:ph type="body" sz="quarter" idx="128" hasCustomPrompt="1"/>
          </p:nvPr>
        </p:nvSpPr>
        <p:spPr>
          <a:xfrm>
            <a:off x="9006386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57" name="Text Placeholder 66"/>
          <p:cNvSpPr>
            <a:spLocks noGrp="1"/>
          </p:cNvSpPr>
          <p:nvPr>
            <p:ph type="body" sz="quarter" idx="129" hasCustomPrompt="1"/>
          </p:nvPr>
        </p:nvSpPr>
        <p:spPr>
          <a:xfrm>
            <a:off x="9466970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cxnSp>
        <p:nvCxnSpPr>
          <p:cNvPr id="147" name="Straight Connector 146"/>
          <p:cNvCxnSpPr/>
          <p:nvPr userDrawn="1"/>
        </p:nvCxnSpPr>
        <p:spPr>
          <a:xfrm>
            <a:off x="8940991" y="9382540"/>
            <a:ext cx="5345113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" name="Table 10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03460641"/>
              </p:ext>
            </p:extLst>
          </p:nvPr>
        </p:nvGraphicFramePr>
        <p:xfrm>
          <a:off x="7181850" y="3923268"/>
          <a:ext cx="3199035" cy="25010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7005"/>
                <a:gridCol w="457005"/>
                <a:gridCol w="457005"/>
                <a:gridCol w="457005"/>
                <a:gridCol w="457005"/>
                <a:gridCol w="457005"/>
                <a:gridCol w="457005"/>
              </a:tblGrid>
              <a:tr h="466201">
                <a:tc gridSpan="7">
                  <a:txBody>
                    <a:bodyPr/>
                    <a:lstStyle/>
                    <a:p>
                      <a:pPr algn="ctr"/>
                      <a:endParaRPr lang="en-US" sz="15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114479" marB="114479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3325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endParaRPr lang="en-US" sz="1700" b="1" dirty="0">
                        <a:solidFill>
                          <a:srgbClr val="C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endParaRPr lang="en-US" sz="1700" b="1" dirty="0">
                        <a:solidFill>
                          <a:srgbClr val="C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2">
                        <a:lumMod val="40000"/>
                        <a:lumOff val="60000"/>
                        <a:alpha val="81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3" name="Content Placeholder 2"/>
          <p:cNvSpPr>
            <a:spLocks noGrp="1"/>
          </p:cNvSpPr>
          <p:nvPr>
            <p:ph idx="130" hasCustomPrompt="1"/>
          </p:nvPr>
        </p:nvSpPr>
        <p:spPr>
          <a:xfrm>
            <a:off x="7683434" y="3931116"/>
            <a:ext cx="2697451" cy="41257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75421" indent="-171450">
              <a:buFont typeface="Arial" charset="0"/>
              <a:buChar char="•"/>
              <a:defRPr sz="1200">
                <a:latin typeface="Arial" charset="0"/>
                <a:ea typeface="Arial" charset="0"/>
                <a:cs typeface="Arial" charset="0"/>
              </a:defRPr>
            </a:lvl2pPr>
            <a:lvl3pPr>
              <a:defRPr sz="1200">
                <a:latin typeface="Arial" charset="0"/>
                <a:ea typeface="Arial" charset="0"/>
                <a:cs typeface="Arial" charset="0"/>
              </a:defRPr>
            </a:lvl3pPr>
            <a:lvl4pPr>
              <a:defRPr sz="1100">
                <a:latin typeface="Arial" charset="0"/>
                <a:ea typeface="Arial" charset="0"/>
                <a:cs typeface="Arial" charset="0"/>
              </a:defRPr>
            </a:lvl4pPr>
            <a:lvl5pPr>
              <a:defRPr sz="11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MONTH YEAR</a:t>
            </a:r>
          </a:p>
        </p:txBody>
      </p:sp>
      <p:sp>
        <p:nvSpPr>
          <p:cNvPr id="104" name="Text Placeholder 66"/>
          <p:cNvSpPr>
            <a:spLocks noGrp="1"/>
          </p:cNvSpPr>
          <p:nvPr>
            <p:ph type="body" sz="quarter" idx="131" hasCustomPrompt="1"/>
          </p:nvPr>
        </p:nvSpPr>
        <p:spPr>
          <a:xfrm>
            <a:off x="7206894" y="4819917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05" name="Text Placeholder 66"/>
          <p:cNvSpPr>
            <a:spLocks noGrp="1"/>
          </p:cNvSpPr>
          <p:nvPr>
            <p:ph type="body" sz="quarter" idx="132" hasCustomPrompt="1"/>
          </p:nvPr>
        </p:nvSpPr>
        <p:spPr>
          <a:xfrm>
            <a:off x="7206894" y="510779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06" name="Text Placeholder 66"/>
          <p:cNvSpPr>
            <a:spLocks noGrp="1"/>
          </p:cNvSpPr>
          <p:nvPr>
            <p:ph type="body" sz="quarter" idx="133" hasCustomPrompt="1"/>
          </p:nvPr>
        </p:nvSpPr>
        <p:spPr>
          <a:xfrm>
            <a:off x="7206894" y="540076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07" name="Text Placeholder 66"/>
          <p:cNvSpPr>
            <a:spLocks noGrp="1"/>
          </p:cNvSpPr>
          <p:nvPr>
            <p:ph type="body" sz="quarter" idx="134" hasCustomPrompt="1"/>
          </p:nvPr>
        </p:nvSpPr>
        <p:spPr>
          <a:xfrm>
            <a:off x="7206894" y="5654997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08" name="Text Placeholder 66"/>
          <p:cNvSpPr>
            <a:spLocks noGrp="1"/>
          </p:cNvSpPr>
          <p:nvPr>
            <p:ph type="body" sz="quarter" idx="135" hasCustomPrompt="1"/>
          </p:nvPr>
        </p:nvSpPr>
        <p:spPr>
          <a:xfrm>
            <a:off x="7206894" y="5935882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09" name="Text Placeholder 66"/>
          <p:cNvSpPr>
            <a:spLocks noGrp="1"/>
          </p:cNvSpPr>
          <p:nvPr>
            <p:ph type="body" sz="quarter" idx="136" hasCustomPrompt="1"/>
          </p:nvPr>
        </p:nvSpPr>
        <p:spPr>
          <a:xfrm>
            <a:off x="9953595" y="4819917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10" name="Text Placeholder 66"/>
          <p:cNvSpPr>
            <a:spLocks noGrp="1"/>
          </p:cNvSpPr>
          <p:nvPr>
            <p:ph type="body" sz="quarter" idx="137" hasCustomPrompt="1"/>
          </p:nvPr>
        </p:nvSpPr>
        <p:spPr>
          <a:xfrm>
            <a:off x="9953595" y="510779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11" name="Text Placeholder 66"/>
          <p:cNvSpPr>
            <a:spLocks noGrp="1"/>
          </p:cNvSpPr>
          <p:nvPr>
            <p:ph type="body" sz="quarter" idx="138" hasCustomPrompt="1"/>
          </p:nvPr>
        </p:nvSpPr>
        <p:spPr>
          <a:xfrm>
            <a:off x="9953595" y="540076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12" name="Text Placeholder 66"/>
          <p:cNvSpPr>
            <a:spLocks noGrp="1"/>
          </p:cNvSpPr>
          <p:nvPr>
            <p:ph type="body" sz="quarter" idx="139" hasCustomPrompt="1"/>
          </p:nvPr>
        </p:nvSpPr>
        <p:spPr>
          <a:xfrm>
            <a:off x="9953595" y="5654997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13" name="Text Placeholder 66"/>
          <p:cNvSpPr>
            <a:spLocks noGrp="1"/>
          </p:cNvSpPr>
          <p:nvPr>
            <p:ph type="body" sz="quarter" idx="140" hasCustomPrompt="1"/>
          </p:nvPr>
        </p:nvSpPr>
        <p:spPr>
          <a:xfrm>
            <a:off x="9953595" y="5935882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14" name="Text Placeholder 66"/>
          <p:cNvSpPr>
            <a:spLocks noGrp="1"/>
          </p:cNvSpPr>
          <p:nvPr>
            <p:ph type="body" sz="quarter" idx="141" hasCustomPrompt="1"/>
          </p:nvPr>
        </p:nvSpPr>
        <p:spPr>
          <a:xfrm>
            <a:off x="7656234" y="4819917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15" name="Text Placeholder 66"/>
          <p:cNvSpPr>
            <a:spLocks noGrp="1"/>
          </p:cNvSpPr>
          <p:nvPr>
            <p:ph type="body" sz="quarter" idx="142" hasCustomPrompt="1"/>
          </p:nvPr>
        </p:nvSpPr>
        <p:spPr>
          <a:xfrm>
            <a:off x="7656234" y="510779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16" name="Text Placeholder 66"/>
          <p:cNvSpPr>
            <a:spLocks noGrp="1"/>
          </p:cNvSpPr>
          <p:nvPr>
            <p:ph type="body" sz="quarter" idx="143" hasCustomPrompt="1"/>
          </p:nvPr>
        </p:nvSpPr>
        <p:spPr>
          <a:xfrm>
            <a:off x="7656234" y="540076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17" name="Text Placeholder 66"/>
          <p:cNvSpPr>
            <a:spLocks noGrp="1"/>
          </p:cNvSpPr>
          <p:nvPr>
            <p:ph type="body" sz="quarter" idx="144" hasCustomPrompt="1"/>
          </p:nvPr>
        </p:nvSpPr>
        <p:spPr>
          <a:xfrm>
            <a:off x="7656234" y="5654997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18" name="Text Placeholder 66"/>
          <p:cNvSpPr>
            <a:spLocks noGrp="1"/>
          </p:cNvSpPr>
          <p:nvPr>
            <p:ph type="body" sz="quarter" idx="145" hasCustomPrompt="1"/>
          </p:nvPr>
        </p:nvSpPr>
        <p:spPr>
          <a:xfrm>
            <a:off x="7656234" y="5935882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19" name="Text Placeholder 66"/>
          <p:cNvSpPr>
            <a:spLocks noGrp="1"/>
          </p:cNvSpPr>
          <p:nvPr>
            <p:ph type="body" sz="quarter" idx="146" hasCustomPrompt="1"/>
          </p:nvPr>
        </p:nvSpPr>
        <p:spPr>
          <a:xfrm>
            <a:off x="8121972" y="4819917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20" name="Text Placeholder 66"/>
          <p:cNvSpPr>
            <a:spLocks noGrp="1"/>
          </p:cNvSpPr>
          <p:nvPr>
            <p:ph type="body" sz="quarter" idx="147" hasCustomPrompt="1"/>
          </p:nvPr>
        </p:nvSpPr>
        <p:spPr>
          <a:xfrm>
            <a:off x="8121972" y="510779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21" name="Text Placeholder 66"/>
          <p:cNvSpPr>
            <a:spLocks noGrp="1"/>
          </p:cNvSpPr>
          <p:nvPr>
            <p:ph type="body" sz="quarter" idx="148" hasCustomPrompt="1"/>
          </p:nvPr>
        </p:nvSpPr>
        <p:spPr>
          <a:xfrm>
            <a:off x="8121972" y="540076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22" name="Text Placeholder 66"/>
          <p:cNvSpPr>
            <a:spLocks noGrp="1"/>
          </p:cNvSpPr>
          <p:nvPr>
            <p:ph type="body" sz="quarter" idx="149" hasCustomPrompt="1"/>
          </p:nvPr>
        </p:nvSpPr>
        <p:spPr>
          <a:xfrm>
            <a:off x="8121972" y="5654997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23" name="Text Placeholder 66"/>
          <p:cNvSpPr>
            <a:spLocks noGrp="1"/>
          </p:cNvSpPr>
          <p:nvPr>
            <p:ph type="body" sz="quarter" idx="150" hasCustomPrompt="1"/>
          </p:nvPr>
        </p:nvSpPr>
        <p:spPr>
          <a:xfrm>
            <a:off x="8121972" y="5935882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24" name="Text Placeholder 66"/>
          <p:cNvSpPr>
            <a:spLocks noGrp="1"/>
          </p:cNvSpPr>
          <p:nvPr>
            <p:ph type="body" sz="quarter" idx="151" hasCustomPrompt="1"/>
          </p:nvPr>
        </p:nvSpPr>
        <p:spPr>
          <a:xfrm>
            <a:off x="8579924" y="4819917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25" name="Text Placeholder 66"/>
          <p:cNvSpPr>
            <a:spLocks noGrp="1"/>
          </p:cNvSpPr>
          <p:nvPr>
            <p:ph type="body" sz="quarter" idx="152" hasCustomPrompt="1"/>
          </p:nvPr>
        </p:nvSpPr>
        <p:spPr>
          <a:xfrm>
            <a:off x="8579924" y="5112887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26" name="Text Placeholder 66"/>
          <p:cNvSpPr>
            <a:spLocks noGrp="1"/>
          </p:cNvSpPr>
          <p:nvPr>
            <p:ph type="body" sz="quarter" idx="153" hasCustomPrompt="1"/>
          </p:nvPr>
        </p:nvSpPr>
        <p:spPr>
          <a:xfrm>
            <a:off x="8579924" y="540076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27" name="Text Placeholder 66"/>
          <p:cNvSpPr>
            <a:spLocks noGrp="1"/>
          </p:cNvSpPr>
          <p:nvPr>
            <p:ph type="body" sz="quarter" idx="154" hasCustomPrompt="1"/>
          </p:nvPr>
        </p:nvSpPr>
        <p:spPr>
          <a:xfrm>
            <a:off x="8579924" y="5660093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28" name="Text Placeholder 66"/>
          <p:cNvSpPr>
            <a:spLocks noGrp="1"/>
          </p:cNvSpPr>
          <p:nvPr>
            <p:ph type="body" sz="quarter" idx="155" hasCustomPrompt="1"/>
          </p:nvPr>
        </p:nvSpPr>
        <p:spPr>
          <a:xfrm>
            <a:off x="8579924" y="5940978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29" name="Text Placeholder 66"/>
          <p:cNvSpPr>
            <a:spLocks noGrp="1"/>
          </p:cNvSpPr>
          <p:nvPr>
            <p:ph type="body" sz="quarter" idx="156" hasCustomPrompt="1"/>
          </p:nvPr>
        </p:nvSpPr>
        <p:spPr>
          <a:xfrm>
            <a:off x="9033586" y="4819917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30" name="Text Placeholder 66"/>
          <p:cNvSpPr>
            <a:spLocks noGrp="1"/>
          </p:cNvSpPr>
          <p:nvPr>
            <p:ph type="body" sz="quarter" idx="157" hasCustomPrompt="1"/>
          </p:nvPr>
        </p:nvSpPr>
        <p:spPr>
          <a:xfrm>
            <a:off x="9033586" y="5112887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31" name="Text Placeholder 66"/>
          <p:cNvSpPr>
            <a:spLocks noGrp="1"/>
          </p:cNvSpPr>
          <p:nvPr>
            <p:ph type="body" sz="quarter" idx="158" hasCustomPrompt="1"/>
          </p:nvPr>
        </p:nvSpPr>
        <p:spPr>
          <a:xfrm>
            <a:off x="9033586" y="540076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32" name="Text Placeholder 66"/>
          <p:cNvSpPr>
            <a:spLocks noGrp="1"/>
          </p:cNvSpPr>
          <p:nvPr>
            <p:ph type="body" sz="quarter" idx="159" hasCustomPrompt="1"/>
          </p:nvPr>
        </p:nvSpPr>
        <p:spPr>
          <a:xfrm>
            <a:off x="9033586" y="5660093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33" name="Text Placeholder 66"/>
          <p:cNvSpPr>
            <a:spLocks noGrp="1"/>
          </p:cNvSpPr>
          <p:nvPr>
            <p:ph type="body" sz="quarter" idx="160" hasCustomPrompt="1"/>
          </p:nvPr>
        </p:nvSpPr>
        <p:spPr>
          <a:xfrm>
            <a:off x="9033586" y="5940978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34" name="Text Placeholder 66"/>
          <p:cNvSpPr>
            <a:spLocks noGrp="1"/>
          </p:cNvSpPr>
          <p:nvPr>
            <p:ph type="body" sz="quarter" idx="161" hasCustomPrompt="1"/>
          </p:nvPr>
        </p:nvSpPr>
        <p:spPr>
          <a:xfrm>
            <a:off x="9494170" y="4819917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35" name="Text Placeholder 66"/>
          <p:cNvSpPr>
            <a:spLocks noGrp="1"/>
          </p:cNvSpPr>
          <p:nvPr>
            <p:ph type="body" sz="quarter" idx="162" hasCustomPrompt="1"/>
          </p:nvPr>
        </p:nvSpPr>
        <p:spPr>
          <a:xfrm>
            <a:off x="9494170" y="5112887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36" name="Text Placeholder 66"/>
          <p:cNvSpPr>
            <a:spLocks noGrp="1"/>
          </p:cNvSpPr>
          <p:nvPr>
            <p:ph type="body" sz="quarter" idx="163" hasCustomPrompt="1"/>
          </p:nvPr>
        </p:nvSpPr>
        <p:spPr>
          <a:xfrm>
            <a:off x="9494170" y="540076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37" name="Text Placeholder 66"/>
          <p:cNvSpPr>
            <a:spLocks noGrp="1"/>
          </p:cNvSpPr>
          <p:nvPr>
            <p:ph type="body" sz="quarter" idx="164" hasCustomPrompt="1"/>
          </p:nvPr>
        </p:nvSpPr>
        <p:spPr>
          <a:xfrm>
            <a:off x="9494170" y="5660093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38" name="Text Placeholder 66"/>
          <p:cNvSpPr>
            <a:spLocks noGrp="1"/>
          </p:cNvSpPr>
          <p:nvPr>
            <p:ph type="body" sz="quarter" idx="165" hasCustomPrompt="1"/>
          </p:nvPr>
        </p:nvSpPr>
        <p:spPr>
          <a:xfrm>
            <a:off x="9494170" y="5940978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39" name="Text Placeholder 66"/>
          <p:cNvSpPr>
            <a:spLocks noGrp="1"/>
          </p:cNvSpPr>
          <p:nvPr>
            <p:ph type="body" sz="quarter" idx="166" hasCustomPrompt="1"/>
          </p:nvPr>
        </p:nvSpPr>
        <p:spPr>
          <a:xfrm>
            <a:off x="7208558" y="622281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40" name="Text Placeholder 66"/>
          <p:cNvSpPr>
            <a:spLocks noGrp="1"/>
          </p:cNvSpPr>
          <p:nvPr>
            <p:ph type="body" sz="quarter" idx="167" hasCustomPrompt="1"/>
          </p:nvPr>
        </p:nvSpPr>
        <p:spPr>
          <a:xfrm>
            <a:off x="9953595" y="622281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41" name="Text Placeholder 66"/>
          <p:cNvSpPr>
            <a:spLocks noGrp="1"/>
          </p:cNvSpPr>
          <p:nvPr>
            <p:ph type="body" sz="quarter" idx="168" hasCustomPrompt="1"/>
          </p:nvPr>
        </p:nvSpPr>
        <p:spPr>
          <a:xfrm>
            <a:off x="7656234" y="622281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42" name="Text Placeholder 66"/>
          <p:cNvSpPr>
            <a:spLocks noGrp="1"/>
          </p:cNvSpPr>
          <p:nvPr>
            <p:ph type="body" sz="quarter" idx="169" hasCustomPrompt="1"/>
          </p:nvPr>
        </p:nvSpPr>
        <p:spPr>
          <a:xfrm>
            <a:off x="8121972" y="622281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43" name="Text Placeholder 66"/>
          <p:cNvSpPr>
            <a:spLocks noGrp="1"/>
          </p:cNvSpPr>
          <p:nvPr>
            <p:ph type="body" sz="quarter" idx="170" hasCustomPrompt="1"/>
          </p:nvPr>
        </p:nvSpPr>
        <p:spPr>
          <a:xfrm>
            <a:off x="8579924" y="622281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44" name="Text Placeholder 66"/>
          <p:cNvSpPr>
            <a:spLocks noGrp="1"/>
          </p:cNvSpPr>
          <p:nvPr>
            <p:ph type="body" sz="quarter" idx="171" hasCustomPrompt="1"/>
          </p:nvPr>
        </p:nvSpPr>
        <p:spPr>
          <a:xfrm>
            <a:off x="9033586" y="622281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45" name="Text Placeholder 66"/>
          <p:cNvSpPr>
            <a:spLocks noGrp="1"/>
          </p:cNvSpPr>
          <p:nvPr>
            <p:ph type="body" sz="quarter" idx="172" hasCustomPrompt="1"/>
          </p:nvPr>
        </p:nvSpPr>
        <p:spPr>
          <a:xfrm>
            <a:off x="9494170" y="622281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>
        <p15:guide id="1" pos="452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6"/>
          <p:cNvSpPr>
            <a:spLocks noGrp="1"/>
          </p:cNvSpPr>
          <p:nvPr>
            <p:ph type="pic" sz="quarter" idx="12"/>
          </p:nvPr>
        </p:nvSpPr>
        <p:spPr>
          <a:xfrm>
            <a:off x="241300" y="1211263"/>
            <a:ext cx="6550025" cy="40354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1044" y="-18726"/>
            <a:ext cx="6910741" cy="100036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2" y="6652946"/>
            <a:ext cx="6496330" cy="9067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6911788" y="-18726"/>
            <a:ext cx="3780026" cy="10003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346700" y="6652946"/>
            <a:ext cx="5345113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75196156"/>
              </p:ext>
            </p:extLst>
          </p:nvPr>
        </p:nvGraphicFramePr>
        <p:xfrm>
          <a:off x="7154650" y="1147446"/>
          <a:ext cx="3199035" cy="24924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7005"/>
                <a:gridCol w="457005"/>
                <a:gridCol w="457005"/>
                <a:gridCol w="457005"/>
                <a:gridCol w="457005"/>
                <a:gridCol w="457005"/>
                <a:gridCol w="457005"/>
              </a:tblGrid>
              <a:tr h="0">
                <a:tc gridSpan="7">
                  <a:txBody>
                    <a:bodyPr/>
                    <a:lstStyle/>
                    <a:p>
                      <a:pPr algn="ctr"/>
                      <a:endParaRPr lang="en-US" sz="15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114479" marB="114479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3325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endParaRPr lang="en-US" sz="1700" b="1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endParaRPr lang="en-US" sz="1700" b="1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75567" y="-18727"/>
            <a:ext cx="6615196" cy="9920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242045" y="5399322"/>
            <a:ext cx="6548719" cy="4097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1">
                <a:latin typeface="Arial" charset="0"/>
                <a:ea typeface="Arial" charset="0"/>
                <a:cs typeface="Arial" charset="0"/>
              </a:defRPr>
            </a:lvl1pPr>
            <a:lvl2pPr marL="675421" indent="-171450">
              <a:buFont typeface="Arial" charset="0"/>
              <a:buChar char="•"/>
              <a:defRPr sz="1200">
                <a:latin typeface="Arial" charset="0"/>
                <a:ea typeface="Arial" charset="0"/>
                <a:cs typeface="Arial" charset="0"/>
              </a:defRPr>
            </a:lvl2pPr>
            <a:lvl3pPr>
              <a:defRPr sz="1200">
                <a:latin typeface="Arial" charset="0"/>
                <a:ea typeface="Arial" charset="0"/>
                <a:cs typeface="Arial" charset="0"/>
              </a:defRPr>
            </a:lvl3pPr>
            <a:lvl4pPr>
              <a:defRPr sz="1100">
                <a:latin typeface="Arial" charset="0"/>
                <a:ea typeface="Arial" charset="0"/>
                <a:cs typeface="Arial" charset="0"/>
              </a:defRPr>
            </a:lvl4pPr>
            <a:lvl5pPr>
              <a:defRPr sz="11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ACTIVITY/INSTRUCTION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 hasCustomPrompt="1"/>
          </p:nvPr>
        </p:nvSpPr>
        <p:spPr>
          <a:xfrm>
            <a:off x="242045" y="6883359"/>
            <a:ext cx="6254284" cy="6763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1100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75421" indent="-171450">
              <a:buFont typeface="Arial" charset="0"/>
              <a:buChar char="•"/>
              <a:defRPr sz="1200">
                <a:latin typeface="Arial" charset="0"/>
                <a:ea typeface="Arial" charset="0"/>
                <a:cs typeface="Arial" charset="0"/>
              </a:defRPr>
            </a:lvl2pPr>
            <a:lvl3pPr>
              <a:defRPr sz="1200">
                <a:latin typeface="Arial" charset="0"/>
                <a:ea typeface="Arial" charset="0"/>
                <a:cs typeface="Arial" charset="0"/>
              </a:defRPr>
            </a:lvl3pPr>
            <a:lvl4pPr>
              <a:defRPr sz="1100">
                <a:latin typeface="Arial" charset="0"/>
                <a:ea typeface="Arial" charset="0"/>
                <a:cs typeface="Arial" charset="0"/>
              </a:defRPr>
            </a:lvl4pPr>
            <a:lvl5pPr>
              <a:defRPr sz="11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CONTACT DETAILS</a:t>
            </a:r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911787" y="-18728"/>
            <a:ext cx="3780026" cy="992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endParaRPr lang="en-US" sz="2000" b="0" dirty="0"/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7179694" y="1155294"/>
            <a:ext cx="3173991" cy="41257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75421" indent="-171450">
              <a:buFont typeface="Arial" charset="0"/>
              <a:buChar char="•"/>
              <a:defRPr sz="1200">
                <a:latin typeface="Arial" charset="0"/>
                <a:ea typeface="Arial" charset="0"/>
                <a:cs typeface="Arial" charset="0"/>
              </a:defRPr>
            </a:lvl2pPr>
            <a:lvl3pPr>
              <a:defRPr sz="1200">
                <a:latin typeface="Arial" charset="0"/>
                <a:ea typeface="Arial" charset="0"/>
                <a:cs typeface="Arial" charset="0"/>
              </a:defRPr>
            </a:lvl3pPr>
            <a:lvl4pPr>
              <a:defRPr sz="1100">
                <a:latin typeface="Arial" charset="0"/>
                <a:ea typeface="Arial" charset="0"/>
                <a:cs typeface="Arial" charset="0"/>
              </a:defRPr>
            </a:lvl4pPr>
            <a:lvl5pPr>
              <a:defRPr sz="11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MONTH YEAR</a:t>
            </a:r>
          </a:p>
        </p:txBody>
      </p:sp>
      <p:sp>
        <p:nvSpPr>
          <p:cNvPr id="14" name="Text Placeholder 66"/>
          <p:cNvSpPr>
            <a:spLocks noGrp="1"/>
          </p:cNvSpPr>
          <p:nvPr>
            <p:ph type="body" sz="quarter" idx="50" hasCustomPrompt="1"/>
          </p:nvPr>
        </p:nvSpPr>
        <p:spPr>
          <a:xfrm>
            <a:off x="7179694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" name="Text Placeholder 66"/>
          <p:cNvSpPr>
            <a:spLocks noGrp="1"/>
          </p:cNvSpPr>
          <p:nvPr>
            <p:ph type="body" sz="quarter" idx="51" hasCustomPrompt="1"/>
          </p:nvPr>
        </p:nvSpPr>
        <p:spPr>
          <a:xfrm>
            <a:off x="7179694" y="233196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" name="Text Placeholder 66"/>
          <p:cNvSpPr>
            <a:spLocks noGrp="1"/>
          </p:cNvSpPr>
          <p:nvPr>
            <p:ph type="body" sz="quarter" idx="52" hasCustomPrompt="1"/>
          </p:nvPr>
        </p:nvSpPr>
        <p:spPr>
          <a:xfrm>
            <a:off x="7179694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" name="Text Placeholder 66"/>
          <p:cNvSpPr>
            <a:spLocks noGrp="1"/>
          </p:cNvSpPr>
          <p:nvPr>
            <p:ph type="body" sz="quarter" idx="53" hasCustomPrompt="1"/>
          </p:nvPr>
        </p:nvSpPr>
        <p:spPr>
          <a:xfrm>
            <a:off x="7179694" y="287917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" name="Text Placeholder 66"/>
          <p:cNvSpPr>
            <a:spLocks noGrp="1"/>
          </p:cNvSpPr>
          <p:nvPr>
            <p:ph type="body" sz="quarter" idx="54" hasCustomPrompt="1"/>
          </p:nvPr>
        </p:nvSpPr>
        <p:spPr>
          <a:xfrm>
            <a:off x="7179694" y="316006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9" name="Text Placeholder 66"/>
          <p:cNvSpPr>
            <a:spLocks noGrp="1"/>
          </p:cNvSpPr>
          <p:nvPr>
            <p:ph type="body" sz="quarter" idx="55" hasCustomPrompt="1"/>
          </p:nvPr>
        </p:nvSpPr>
        <p:spPr>
          <a:xfrm>
            <a:off x="9926395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dirty="0" smtClean="0"/>
              <a:t>XX</a:t>
            </a:r>
            <a:endParaRPr lang="en-US" dirty="0"/>
          </a:p>
        </p:txBody>
      </p:sp>
      <p:sp>
        <p:nvSpPr>
          <p:cNvPr id="20" name="Text Placeholder 66"/>
          <p:cNvSpPr>
            <a:spLocks noGrp="1"/>
          </p:cNvSpPr>
          <p:nvPr>
            <p:ph type="body" sz="quarter" idx="56" hasCustomPrompt="1"/>
          </p:nvPr>
        </p:nvSpPr>
        <p:spPr>
          <a:xfrm>
            <a:off x="9926395" y="233196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1" name="Text Placeholder 66"/>
          <p:cNvSpPr>
            <a:spLocks noGrp="1"/>
          </p:cNvSpPr>
          <p:nvPr>
            <p:ph type="body" sz="quarter" idx="57" hasCustomPrompt="1"/>
          </p:nvPr>
        </p:nvSpPr>
        <p:spPr>
          <a:xfrm>
            <a:off x="9926395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2" name="Text Placeholder 66"/>
          <p:cNvSpPr>
            <a:spLocks noGrp="1"/>
          </p:cNvSpPr>
          <p:nvPr>
            <p:ph type="body" sz="quarter" idx="58" hasCustomPrompt="1"/>
          </p:nvPr>
        </p:nvSpPr>
        <p:spPr>
          <a:xfrm>
            <a:off x="9926395" y="287917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3" name="Text Placeholder 66"/>
          <p:cNvSpPr>
            <a:spLocks noGrp="1"/>
          </p:cNvSpPr>
          <p:nvPr>
            <p:ph type="body" sz="quarter" idx="59" hasCustomPrompt="1"/>
          </p:nvPr>
        </p:nvSpPr>
        <p:spPr>
          <a:xfrm>
            <a:off x="9926395" y="316006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4" name="Text Placeholder 66"/>
          <p:cNvSpPr>
            <a:spLocks noGrp="1"/>
          </p:cNvSpPr>
          <p:nvPr>
            <p:ph type="body" sz="quarter" idx="60" hasCustomPrompt="1"/>
          </p:nvPr>
        </p:nvSpPr>
        <p:spPr>
          <a:xfrm>
            <a:off x="7629034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5" name="Text Placeholder 66"/>
          <p:cNvSpPr>
            <a:spLocks noGrp="1"/>
          </p:cNvSpPr>
          <p:nvPr>
            <p:ph type="body" sz="quarter" idx="61" hasCustomPrompt="1"/>
          </p:nvPr>
        </p:nvSpPr>
        <p:spPr>
          <a:xfrm>
            <a:off x="7629034" y="233196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6" name="Text Placeholder 66"/>
          <p:cNvSpPr>
            <a:spLocks noGrp="1"/>
          </p:cNvSpPr>
          <p:nvPr>
            <p:ph type="body" sz="quarter" idx="62" hasCustomPrompt="1"/>
          </p:nvPr>
        </p:nvSpPr>
        <p:spPr>
          <a:xfrm>
            <a:off x="7629034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7" name="Text Placeholder 66"/>
          <p:cNvSpPr>
            <a:spLocks noGrp="1"/>
          </p:cNvSpPr>
          <p:nvPr>
            <p:ph type="body" sz="quarter" idx="63" hasCustomPrompt="1"/>
          </p:nvPr>
        </p:nvSpPr>
        <p:spPr>
          <a:xfrm>
            <a:off x="7629034" y="287917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8" name="Text Placeholder 66"/>
          <p:cNvSpPr>
            <a:spLocks noGrp="1"/>
          </p:cNvSpPr>
          <p:nvPr>
            <p:ph type="body" sz="quarter" idx="64" hasCustomPrompt="1"/>
          </p:nvPr>
        </p:nvSpPr>
        <p:spPr>
          <a:xfrm>
            <a:off x="7629034" y="316006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29" name="Text Placeholder 66"/>
          <p:cNvSpPr>
            <a:spLocks noGrp="1"/>
          </p:cNvSpPr>
          <p:nvPr>
            <p:ph type="body" sz="quarter" idx="65" hasCustomPrompt="1"/>
          </p:nvPr>
        </p:nvSpPr>
        <p:spPr>
          <a:xfrm>
            <a:off x="8094772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0" name="Text Placeholder 66"/>
          <p:cNvSpPr>
            <a:spLocks noGrp="1"/>
          </p:cNvSpPr>
          <p:nvPr>
            <p:ph type="body" sz="quarter" idx="66" hasCustomPrompt="1"/>
          </p:nvPr>
        </p:nvSpPr>
        <p:spPr>
          <a:xfrm>
            <a:off x="8094772" y="233196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1" name="Text Placeholder 66"/>
          <p:cNvSpPr>
            <a:spLocks noGrp="1"/>
          </p:cNvSpPr>
          <p:nvPr>
            <p:ph type="body" sz="quarter" idx="67" hasCustomPrompt="1"/>
          </p:nvPr>
        </p:nvSpPr>
        <p:spPr>
          <a:xfrm>
            <a:off x="8094772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2" name="Text Placeholder 66"/>
          <p:cNvSpPr>
            <a:spLocks noGrp="1"/>
          </p:cNvSpPr>
          <p:nvPr>
            <p:ph type="body" sz="quarter" idx="68" hasCustomPrompt="1"/>
          </p:nvPr>
        </p:nvSpPr>
        <p:spPr>
          <a:xfrm>
            <a:off x="8094772" y="287917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3" name="Text Placeholder 66"/>
          <p:cNvSpPr>
            <a:spLocks noGrp="1"/>
          </p:cNvSpPr>
          <p:nvPr>
            <p:ph type="body" sz="quarter" idx="69" hasCustomPrompt="1"/>
          </p:nvPr>
        </p:nvSpPr>
        <p:spPr>
          <a:xfrm>
            <a:off x="8094772" y="316006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4" name="Text Placeholder 66"/>
          <p:cNvSpPr>
            <a:spLocks noGrp="1"/>
          </p:cNvSpPr>
          <p:nvPr>
            <p:ph type="body" sz="quarter" idx="70" hasCustomPrompt="1"/>
          </p:nvPr>
        </p:nvSpPr>
        <p:spPr>
          <a:xfrm>
            <a:off x="8552724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5" name="Text Placeholder 66"/>
          <p:cNvSpPr>
            <a:spLocks noGrp="1"/>
          </p:cNvSpPr>
          <p:nvPr>
            <p:ph type="body" sz="quarter" idx="71" hasCustomPrompt="1"/>
          </p:nvPr>
        </p:nvSpPr>
        <p:spPr>
          <a:xfrm>
            <a:off x="8552724" y="233706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6" name="Text Placeholder 66"/>
          <p:cNvSpPr>
            <a:spLocks noGrp="1"/>
          </p:cNvSpPr>
          <p:nvPr>
            <p:ph type="body" sz="quarter" idx="72" hasCustomPrompt="1"/>
          </p:nvPr>
        </p:nvSpPr>
        <p:spPr>
          <a:xfrm>
            <a:off x="8552724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7" name="Text Placeholder 66"/>
          <p:cNvSpPr>
            <a:spLocks noGrp="1"/>
          </p:cNvSpPr>
          <p:nvPr>
            <p:ph type="body" sz="quarter" idx="73" hasCustomPrompt="1"/>
          </p:nvPr>
        </p:nvSpPr>
        <p:spPr>
          <a:xfrm>
            <a:off x="8552724" y="288427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8" name="Text Placeholder 66"/>
          <p:cNvSpPr>
            <a:spLocks noGrp="1"/>
          </p:cNvSpPr>
          <p:nvPr>
            <p:ph type="body" sz="quarter" idx="74" hasCustomPrompt="1"/>
          </p:nvPr>
        </p:nvSpPr>
        <p:spPr>
          <a:xfrm>
            <a:off x="8552724" y="316515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39" name="Text Placeholder 66"/>
          <p:cNvSpPr>
            <a:spLocks noGrp="1"/>
          </p:cNvSpPr>
          <p:nvPr>
            <p:ph type="body" sz="quarter" idx="75" hasCustomPrompt="1"/>
          </p:nvPr>
        </p:nvSpPr>
        <p:spPr>
          <a:xfrm>
            <a:off x="9006386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0" name="Text Placeholder 66"/>
          <p:cNvSpPr>
            <a:spLocks noGrp="1"/>
          </p:cNvSpPr>
          <p:nvPr>
            <p:ph type="body" sz="quarter" idx="76" hasCustomPrompt="1"/>
          </p:nvPr>
        </p:nvSpPr>
        <p:spPr>
          <a:xfrm>
            <a:off x="9006386" y="233706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1" name="Text Placeholder 66"/>
          <p:cNvSpPr>
            <a:spLocks noGrp="1"/>
          </p:cNvSpPr>
          <p:nvPr>
            <p:ph type="body" sz="quarter" idx="77" hasCustomPrompt="1"/>
          </p:nvPr>
        </p:nvSpPr>
        <p:spPr>
          <a:xfrm>
            <a:off x="9006386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2" name="Text Placeholder 66"/>
          <p:cNvSpPr>
            <a:spLocks noGrp="1"/>
          </p:cNvSpPr>
          <p:nvPr>
            <p:ph type="body" sz="quarter" idx="78" hasCustomPrompt="1"/>
          </p:nvPr>
        </p:nvSpPr>
        <p:spPr>
          <a:xfrm>
            <a:off x="9006386" y="288427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3" name="Text Placeholder 66"/>
          <p:cNvSpPr>
            <a:spLocks noGrp="1"/>
          </p:cNvSpPr>
          <p:nvPr>
            <p:ph type="body" sz="quarter" idx="79" hasCustomPrompt="1"/>
          </p:nvPr>
        </p:nvSpPr>
        <p:spPr>
          <a:xfrm>
            <a:off x="9006386" y="316515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4" name="Text Placeholder 66"/>
          <p:cNvSpPr>
            <a:spLocks noGrp="1"/>
          </p:cNvSpPr>
          <p:nvPr>
            <p:ph type="body" sz="quarter" idx="80" hasCustomPrompt="1"/>
          </p:nvPr>
        </p:nvSpPr>
        <p:spPr>
          <a:xfrm>
            <a:off x="9466970" y="204409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5" name="Text Placeholder 66"/>
          <p:cNvSpPr>
            <a:spLocks noGrp="1"/>
          </p:cNvSpPr>
          <p:nvPr>
            <p:ph type="body" sz="quarter" idx="81" hasCustomPrompt="1"/>
          </p:nvPr>
        </p:nvSpPr>
        <p:spPr>
          <a:xfrm>
            <a:off x="9466970" y="2337065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6" name="Text Placeholder 66"/>
          <p:cNvSpPr>
            <a:spLocks noGrp="1"/>
          </p:cNvSpPr>
          <p:nvPr>
            <p:ph type="body" sz="quarter" idx="82" hasCustomPrompt="1"/>
          </p:nvPr>
        </p:nvSpPr>
        <p:spPr>
          <a:xfrm>
            <a:off x="9466970" y="262493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7" name="Text Placeholder 66"/>
          <p:cNvSpPr>
            <a:spLocks noGrp="1"/>
          </p:cNvSpPr>
          <p:nvPr>
            <p:ph type="body" sz="quarter" idx="83" hasCustomPrompt="1"/>
          </p:nvPr>
        </p:nvSpPr>
        <p:spPr>
          <a:xfrm>
            <a:off x="9466970" y="288427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8" name="Text Placeholder 66"/>
          <p:cNvSpPr>
            <a:spLocks noGrp="1"/>
          </p:cNvSpPr>
          <p:nvPr>
            <p:ph type="body" sz="quarter" idx="84" hasCustomPrompt="1"/>
          </p:nvPr>
        </p:nvSpPr>
        <p:spPr>
          <a:xfrm>
            <a:off x="9466970" y="316515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49" name="Text Placeholder 139"/>
          <p:cNvSpPr>
            <a:spLocks noGrp="1"/>
          </p:cNvSpPr>
          <p:nvPr>
            <p:ph type="body" sz="quarter" idx="121"/>
          </p:nvPr>
        </p:nvSpPr>
        <p:spPr>
          <a:xfrm>
            <a:off x="241300" y="5789614"/>
            <a:ext cx="6550025" cy="8985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1200"/>
              </a:lnSpc>
              <a:spcBef>
                <a:spcPts val="0"/>
              </a:spcBef>
              <a:defRPr sz="1200">
                <a:latin typeface="Arial" charset="0"/>
                <a:ea typeface="Arial" charset="0"/>
                <a:cs typeface="Arial" charset="0"/>
              </a:defRPr>
            </a:lvl1pPr>
            <a:lvl2pPr>
              <a:lnSpc>
                <a:spcPts val="1100"/>
              </a:lnSpc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0" name="Text Placeholder 139"/>
          <p:cNvSpPr>
            <a:spLocks noGrp="1"/>
          </p:cNvSpPr>
          <p:nvPr>
            <p:ph type="body" sz="quarter" idx="122"/>
          </p:nvPr>
        </p:nvSpPr>
        <p:spPr>
          <a:xfrm>
            <a:off x="7032809" y="113577"/>
            <a:ext cx="3497079" cy="78934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lnSpc>
                <a:spcPts val="2100"/>
              </a:lnSpc>
              <a:buNone/>
              <a:defRPr sz="2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lnSpc>
                <a:spcPts val="1100"/>
              </a:lnSpc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1" name="Text Placeholder 66"/>
          <p:cNvSpPr>
            <a:spLocks noGrp="1"/>
          </p:cNvSpPr>
          <p:nvPr>
            <p:ph type="body" sz="quarter" idx="123" hasCustomPrompt="1"/>
          </p:nvPr>
        </p:nvSpPr>
        <p:spPr>
          <a:xfrm>
            <a:off x="7181358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52" name="Text Placeholder 66"/>
          <p:cNvSpPr>
            <a:spLocks noGrp="1"/>
          </p:cNvSpPr>
          <p:nvPr>
            <p:ph type="body" sz="quarter" idx="124" hasCustomPrompt="1"/>
          </p:nvPr>
        </p:nvSpPr>
        <p:spPr>
          <a:xfrm>
            <a:off x="9926395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53" name="Text Placeholder 66"/>
          <p:cNvSpPr>
            <a:spLocks noGrp="1"/>
          </p:cNvSpPr>
          <p:nvPr>
            <p:ph type="body" sz="quarter" idx="125" hasCustomPrompt="1"/>
          </p:nvPr>
        </p:nvSpPr>
        <p:spPr>
          <a:xfrm>
            <a:off x="7629034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54" name="Text Placeholder 66"/>
          <p:cNvSpPr>
            <a:spLocks noGrp="1"/>
          </p:cNvSpPr>
          <p:nvPr>
            <p:ph type="body" sz="quarter" idx="126" hasCustomPrompt="1"/>
          </p:nvPr>
        </p:nvSpPr>
        <p:spPr>
          <a:xfrm>
            <a:off x="8094772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55" name="Text Placeholder 66"/>
          <p:cNvSpPr>
            <a:spLocks noGrp="1"/>
          </p:cNvSpPr>
          <p:nvPr>
            <p:ph type="body" sz="quarter" idx="127" hasCustomPrompt="1"/>
          </p:nvPr>
        </p:nvSpPr>
        <p:spPr>
          <a:xfrm>
            <a:off x="8552724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56" name="Text Placeholder 66"/>
          <p:cNvSpPr>
            <a:spLocks noGrp="1"/>
          </p:cNvSpPr>
          <p:nvPr>
            <p:ph type="body" sz="quarter" idx="128" hasCustomPrompt="1"/>
          </p:nvPr>
        </p:nvSpPr>
        <p:spPr>
          <a:xfrm>
            <a:off x="9006386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57" name="Text Placeholder 66"/>
          <p:cNvSpPr>
            <a:spLocks noGrp="1"/>
          </p:cNvSpPr>
          <p:nvPr>
            <p:ph type="body" sz="quarter" idx="129" hasCustomPrompt="1"/>
          </p:nvPr>
        </p:nvSpPr>
        <p:spPr>
          <a:xfrm>
            <a:off x="9466970" y="3446989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graphicFrame>
        <p:nvGraphicFramePr>
          <p:cNvPr id="146" name="Table 14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15715097"/>
              </p:ext>
            </p:extLst>
          </p:nvPr>
        </p:nvGraphicFramePr>
        <p:xfrm>
          <a:off x="7179694" y="3877687"/>
          <a:ext cx="3199035" cy="24924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7005"/>
                <a:gridCol w="457005"/>
                <a:gridCol w="457005"/>
                <a:gridCol w="457005"/>
                <a:gridCol w="457005"/>
                <a:gridCol w="457005"/>
                <a:gridCol w="457005"/>
              </a:tblGrid>
              <a:tr h="0">
                <a:tc gridSpan="7">
                  <a:txBody>
                    <a:bodyPr/>
                    <a:lstStyle/>
                    <a:p>
                      <a:pPr algn="ctr"/>
                      <a:endParaRPr lang="en-US" sz="15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114479" marB="114479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3325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endParaRPr lang="en-US" sz="1700" b="1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</a:t>
                      </a:r>
                      <a:endParaRPr lang="en-US" sz="1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endParaRPr lang="en-US" sz="1700" b="1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  <a:tr h="1285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6927" marR="96927" marT="48464" marB="48464">
                    <a:solidFill>
                      <a:schemeClr val="accent1">
                        <a:lumMod val="20000"/>
                        <a:lumOff val="80000"/>
                        <a:alpha val="81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7" name="Content Placeholder 2"/>
          <p:cNvSpPr>
            <a:spLocks noGrp="1"/>
          </p:cNvSpPr>
          <p:nvPr>
            <p:ph idx="173" hasCustomPrompt="1"/>
          </p:nvPr>
        </p:nvSpPr>
        <p:spPr>
          <a:xfrm>
            <a:off x="7606938" y="3885535"/>
            <a:ext cx="2771791" cy="41257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75421" indent="-171450">
              <a:buFont typeface="Arial" charset="0"/>
              <a:buChar char="•"/>
              <a:defRPr sz="1200">
                <a:latin typeface="Arial" charset="0"/>
                <a:ea typeface="Arial" charset="0"/>
                <a:cs typeface="Arial" charset="0"/>
              </a:defRPr>
            </a:lvl2pPr>
            <a:lvl3pPr>
              <a:defRPr sz="1200">
                <a:latin typeface="Arial" charset="0"/>
                <a:ea typeface="Arial" charset="0"/>
                <a:cs typeface="Arial" charset="0"/>
              </a:defRPr>
            </a:lvl3pPr>
            <a:lvl4pPr>
              <a:defRPr sz="1100">
                <a:latin typeface="Arial" charset="0"/>
                <a:ea typeface="Arial" charset="0"/>
                <a:cs typeface="Arial" charset="0"/>
              </a:defRPr>
            </a:lvl4pPr>
            <a:lvl5pPr>
              <a:defRPr sz="11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MONTH YEAR</a:t>
            </a:r>
          </a:p>
        </p:txBody>
      </p:sp>
      <p:sp>
        <p:nvSpPr>
          <p:cNvPr id="148" name="Text Placeholder 66"/>
          <p:cNvSpPr>
            <a:spLocks noGrp="1"/>
          </p:cNvSpPr>
          <p:nvPr>
            <p:ph type="body" sz="quarter" idx="174" hasCustomPrompt="1"/>
          </p:nvPr>
        </p:nvSpPr>
        <p:spPr>
          <a:xfrm>
            <a:off x="7204738" y="477433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49" name="Text Placeholder 66"/>
          <p:cNvSpPr>
            <a:spLocks noGrp="1"/>
          </p:cNvSpPr>
          <p:nvPr>
            <p:ph type="body" sz="quarter" idx="175" hasCustomPrompt="1"/>
          </p:nvPr>
        </p:nvSpPr>
        <p:spPr>
          <a:xfrm>
            <a:off x="7204738" y="506221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0" name="Text Placeholder 66"/>
          <p:cNvSpPr>
            <a:spLocks noGrp="1"/>
          </p:cNvSpPr>
          <p:nvPr>
            <p:ph type="body" sz="quarter" idx="176" hasCustomPrompt="1"/>
          </p:nvPr>
        </p:nvSpPr>
        <p:spPr>
          <a:xfrm>
            <a:off x="7204738" y="535518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1" name="Text Placeholder 66"/>
          <p:cNvSpPr>
            <a:spLocks noGrp="1"/>
          </p:cNvSpPr>
          <p:nvPr>
            <p:ph type="body" sz="quarter" idx="177" hasCustomPrompt="1"/>
          </p:nvPr>
        </p:nvSpPr>
        <p:spPr>
          <a:xfrm>
            <a:off x="7204738" y="560941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2" name="Text Placeholder 66"/>
          <p:cNvSpPr>
            <a:spLocks noGrp="1"/>
          </p:cNvSpPr>
          <p:nvPr>
            <p:ph type="body" sz="quarter" idx="178" hasCustomPrompt="1"/>
          </p:nvPr>
        </p:nvSpPr>
        <p:spPr>
          <a:xfrm>
            <a:off x="7204738" y="589030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3" name="Text Placeholder 66"/>
          <p:cNvSpPr>
            <a:spLocks noGrp="1"/>
          </p:cNvSpPr>
          <p:nvPr>
            <p:ph type="body" sz="quarter" idx="179" hasCustomPrompt="1"/>
          </p:nvPr>
        </p:nvSpPr>
        <p:spPr>
          <a:xfrm>
            <a:off x="9951439" y="477433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dirty="0" smtClean="0"/>
              <a:t>XX</a:t>
            </a:r>
            <a:endParaRPr lang="en-US" dirty="0"/>
          </a:p>
        </p:txBody>
      </p:sp>
      <p:sp>
        <p:nvSpPr>
          <p:cNvPr id="154" name="Text Placeholder 66"/>
          <p:cNvSpPr>
            <a:spLocks noGrp="1"/>
          </p:cNvSpPr>
          <p:nvPr>
            <p:ph type="body" sz="quarter" idx="180" hasCustomPrompt="1"/>
          </p:nvPr>
        </p:nvSpPr>
        <p:spPr>
          <a:xfrm>
            <a:off x="9951439" y="506221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5" name="Text Placeholder 66"/>
          <p:cNvSpPr>
            <a:spLocks noGrp="1"/>
          </p:cNvSpPr>
          <p:nvPr>
            <p:ph type="body" sz="quarter" idx="181" hasCustomPrompt="1"/>
          </p:nvPr>
        </p:nvSpPr>
        <p:spPr>
          <a:xfrm>
            <a:off x="9951439" y="535518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6" name="Text Placeholder 66"/>
          <p:cNvSpPr>
            <a:spLocks noGrp="1"/>
          </p:cNvSpPr>
          <p:nvPr>
            <p:ph type="body" sz="quarter" idx="182" hasCustomPrompt="1"/>
          </p:nvPr>
        </p:nvSpPr>
        <p:spPr>
          <a:xfrm>
            <a:off x="9951439" y="560941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7" name="Text Placeholder 66"/>
          <p:cNvSpPr>
            <a:spLocks noGrp="1"/>
          </p:cNvSpPr>
          <p:nvPr>
            <p:ph type="body" sz="quarter" idx="183" hasCustomPrompt="1"/>
          </p:nvPr>
        </p:nvSpPr>
        <p:spPr>
          <a:xfrm>
            <a:off x="9951439" y="589030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8" name="Text Placeholder 66"/>
          <p:cNvSpPr>
            <a:spLocks noGrp="1"/>
          </p:cNvSpPr>
          <p:nvPr>
            <p:ph type="body" sz="quarter" idx="184" hasCustomPrompt="1"/>
          </p:nvPr>
        </p:nvSpPr>
        <p:spPr>
          <a:xfrm>
            <a:off x="7654078" y="477433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59" name="Text Placeholder 66"/>
          <p:cNvSpPr>
            <a:spLocks noGrp="1"/>
          </p:cNvSpPr>
          <p:nvPr>
            <p:ph type="body" sz="quarter" idx="185" hasCustomPrompt="1"/>
          </p:nvPr>
        </p:nvSpPr>
        <p:spPr>
          <a:xfrm>
            <a:off x="7654078" y="506221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0" name="Text Placeholder 66"/>
          <p:cNvSpPr>
            <a:spLocks noGrp="1"/>
          </p:cNvSpPr>
          <p:nvPr>
            <p:ph type="body" sz="quarter" idx="186" hasCustomPrompt="1"/>
          </p:nvPr>
        </p:nvSpPr>
        <p:spPr>
          <a:xfrm>
            <a:off x="7654078" y="535518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1" name="Text Placeholder 66"/>
          <p:cNvSpPr>
            <a:spLocks noGrp="1"/>
          </p:cNvSpPr>
          <p:nvPr>
            <p:ph type="body" sz="quarter" idx="187" hasCustomPrompt="1"/>
          </p:nvPr>
        </p:nvSpPr>
        <p:spPr>
          <a:xfrm>
            <a:off x="7654078" y="560941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2" name="Text Placeholder 66"/>
          <p:cNvSpPr>
            <a:spLocks noGrp="1"/>
          </p:cNvSpPr>
          <p:nvPr>
            <p:ph type="body" sz="quarter" idx="188" hasCustomPrompt="1"/>
          </p:nvPr>
        </p:nvSpPr>
        <p:spPr>
          <a:xfrm>
            <a:off x="7654078" y="589030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3" name="Text Placeholder 66"/>
          <p:cNvSpPr>
            <a:spLocks noGrp="1"/>
          </p:cNvSpPr>
          <p:nvPr>
            <p:ph type="body" sz="quarter" idx="189" hasCustomPrompt="1"/>
          </p:nvPr>
        </p:nvSpPr>
        <p:spPr>
          <a:xfrm>
            <a:off x="8119816" y="477433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4" name="Text Placeholder 66"/>
          <p:cNvSpPr>
            <a:spLocks noGrp="1"/>
          </p:cNvSpPr>
          <p:nvPr>
            <p:ph type="body" sz="quarter" idx="190" hasCustomPrompt="1"/>
          </p:nvPr>
        </p:nvSpPr>
        <p:spPr>
          <a:xfrm>
            <a:off x="8119816" y="506221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5" name="Text Placeholder 66"/>
          <p:cNvSpPr>
            <a:spLocks noGrp="1"/>
          </p:cNvSpPr>
          <p:nvPr>
            <p:ph type="body" sz="quarter" idx="191" hasCustomPrompt="1"/>
          </p:nvPr>
        </p:nvSpPr>
        <p:spPr>
          <a:xfrm>
            <a:off x="8119816" y="535518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6" name="Text Placeholder 66"/>
          <p:cNvSpPr>
            <a:spLocks noGrp="1"/>
          </p:cNvSpPr>
          <p:nvPr>
            <p:ph type="body" sz="quarter" idx="192" hasCustomPrompt="1"/>
          </p:nvPr>
        </p:nvSpPr>
        <p:spPr>
          <a:xfrm>
            <a:off x="8119816" y="560941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7" name="Text Placeholder 66"/>
          <p:cNvSpPr>
            <a:spLocks noGrp="1"/>
          </p:cNvSpPr>
          <p:nvPr>
            <p:ph type="body" sz="quarter" idx="193" hasCustomPrompt="1"/>
          </p:nvPr>
        </p:nvSpPr>
        <p:spPr>
          <a:xfrm>
            <a:off x="8119816" y="5890301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8" name="Text Placeholder 66"/>
          <p:cNvSpPr>
            <a:spLocks noGrp="1"/>
          </p:cNvSpPr>
          <p:nvPr>
            <p:ph type="body" sz="quarter" idx="194" hasCustomPrompt="1"/>
          </p:nvPr>
        </p:nvSpPr>
        <p:spPr>
          <a:xfrm>
            <a:off x="8577768" y="477433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69" name="Text Placeholder 66"/>
          <p:cNvSpPr>
            <a:spLocks noGrp="1"/>
          </p:cNvSpPr>
          <p:nvPr>
            <p:ph type="body" sz="quarter" idx="195" hasCustomPrompt="1"/>
          </p:nvPr>
        </p:nvSpPr>
        <p:spPr>
          <a:xfrm>
            <a:off x="8577768" y="506730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0" name="Text Placeholder 66"/>
          <p:cNvSpPr>
            <a:spLocks noGrp="1"/>
          </p:cNvSpPr>
          <p:nvPr>
            <p:ph type="body" sz="quarter" idx="196" hasCustomPrompt="1"/>
          </p:nvPr>
        </p:nvSpPr>
        <p:spPr>
          <a:xfrm>
            <a:off x="8577768" y="535518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1" name="Text Placeholder 66"/>
          <p:cNvSpPr>
            <a:spLocks noGrp="1"/>
          </p:cNvSpPr>
          <p:nvPr>
            <p:ph type="body" sz="quarter" idx="197" hasCustomPrompt="1"/>
          </p:nvPr>
        </p:nvSpPr>
        <p:spPr>
          <a:xfrm>
            <a:off x="8577768" y="5614512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2" name="Text Placeholder 66"/>
          <p:cNvSpPr>
            <a:spLocks noGrp="1"/>
          </p:cNvSpPr>
          <p:nvPr>
            <p:ph type="body" sz="quarter" idx="198" hasCustomPrompt="1"/>
          </p:nvPr>
        </p:nvSpPr>
        <p:spPr>
          <a:xfrm>
            <a:off x="8577768" y="5895397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3" name="Text Placeholder 66"/>
          <p:cNvSpPr>
            <a:spLocks noGrp="1"/>
          </p:cNvSpPr>
          <p:nvPr>
            <p:ph type="body" sz="quarter" idx="199" hasCustomPrompt="1"/>
          </p:nvPr>
        </p:nvSpPr>
        <p:spPr>
          <a:xfrm>
            <a:off x="9031430" y="477433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4" name="Text Placeholder 66"/>
          <p:cNvSpPr>
            <a:spLocks noGrp="1"/>
          </p:cNvSpPr>
          <p:nvPr>
            <p:ph type="body" sz="quarter" idx="200" hasCustomPrompt="1"/>
          </p:nvPr>
        </p:nvSpPr>
        <p:spPr>
          <a:xfrm>
            <a:off x="9031430" y="506730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5" name="Text Placeholder 66"/>
          <p:cNvSpPr>
            <a:spLocks noGrp="1"/>
          </p:cNvSpPr>
          <p:nvPr>
            <p:ph type="body" sz="quarter" idx="201" hasCustomPrompt="1"/>
          </p:nvPr>
        </p:nvSpPr>
        <p:spPr>
          <a:xfrm>
            <a:off x="9031430" y="535518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6" name="Text Placeholder 66"/>
          <p:cNvSpPr>
            <a:spLocks noGrp="1"/>
          </p:cNvSpPr>
          <p:nvPr>
            <p:ph type="body" sz="quarter" idx="202" hasCustomPrompt="1"/>
          </p:nvPr>
        </p:nvSpPr>
        <p:spPr>
          <a:xfrm>
            <a:off x="9031430" y="5614512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7" name="Text Placeholder 66"/>
          <p:cNvSpPr>
            <a:spLocks noGrp="1"/>
          </p:cNvSpPr>
          <p:nvPr>
            <p:ph type="body" sz="quarter" idx="203" hasCustomPrompt="1"/>
          </p:nvPr>
        </p:nvSpPr>
        <p:spPr>
          <a:xfrm>
            <a:off x="9031430" y="5895397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8" name="Text Placeholder 66"/>
          <p:cNvSpPr>
            <a:spLocks noGrp="1"/>
          </p:cNvSpPr>
          <p:nvPr>
            <p:ph type="body" sz="quarter" idx="204" hasCustomPrompt="1"/>
          </p:nvPr>
        </p:nvSpPr>
        <p:spPr>
          <a:xfrm>
            <a:off x="9492014" y="477433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79" name="Text Placeholder 66"/>
          <p:cNvSpPr>
            <a:spLocks noGrp="1"/>
          </p:cNvSpPr>
          <p:nvPr>
            <p:ph type="body" sz="quarter" idx="205" hasCustomPrompt="1"/>
          </p:nvPr>
        </p:nvSpPr>
        <p:spPr>
          <a:xfrm>
            <a:off x="9492014" y="5067306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0" name="Text Placeholder 66"/>
          <p:cNvSpPr>
            <a:spLocks noGrp="1"/>
          </p:cNvSpPr>
          <p:nvPr>
            <p:ph type="body" sz="quarter" idx="206" hasCustomPrompt="1"/>
          </p:nvPr>
        </p:nvSpPr>
        <p:spPr>
          <a:xfrm>
            <a:off x="9492014" y="535518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1" name="Text Placeholder 66"/>
          <p:cNvSpPr>
            <a:spLocks noGrp="1"/>
          </p:cNvSpPr>
          <p:nvPr>
            <p:ph type="body" sz="quarter" idx="207" hasCustomPrompt="1"/>
          </p:nvPr>
        </p:nvSpPr>
        <p:spPr>
          <a:xfrm>
            <a:off x="9492014" y="5614512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2" name="Text Placeholder 66"/>
          <p:cNvSpPr>
            <a:spLocks noGrp="1"/>
          </p:cNvSpPr>
          <p:nvPr>
            <p:ph type="body" sz="quarter" idx="208" hasCustomPrompt="1"/>
          </p:nvPr>
        </p:nvSpPr>
        <p:spPr>
          <a:xfrm>
            <a:off x="9492014" y="5895397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3" name="Text Placeholder 66"/>
          <p:cNvSpPr>
            <a:spLocks noGrp="1"/>
          </p:cNvSpPr>
          <p:nvPr>
            <p:ph type="body" sz="quarter" idx="209" hasCustomPrompt="1"/>
          </p:nvPr>
        </p:nvSpPr>
        <p:spPr>
          <a:xfrm>
            <a:off x="7206402" y="617723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4" name="Text Placeholder 66"/>
          <p:cNvSpPr>
            <a:spLocks noGrp="1"/>
          </p:cNvSpPr>
          <p:nvPr>
            <p:ph type="body" sz="quarter" idx="210" hasCustomPrompt="1"/>
          </p:nvPr>
        </p:nvSpPr>
        <p:spPr>
          <a:xfrm>
            <a:off x="9951439" y="617723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5" name="Text Placeholder 66"/>
          <p:cNvSpPr>
            <a:spLocks noGrp="1"/>
          </p:cNvSpPr>
          <p:nvPr>
            <p:ph type="body" sz="quarter" idx="211" hasCustomPrompt="1"/>
          </p:nvPr>
        </p:nvSpPr>
        <p:spPr>
          <a:xfrm>
            <a:off x="7654078" y="617723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6" name="Text Placeholder 66"/>
          <p:cNvSpPr>
            <a:spLocks noGrp="1"/>
          </p:cNvSpPr>
          <p:nvPr>
            <p:ph type="body" sz="quarter" idx="212" hasCustomPrompt="1"/>
          </p:nvPr>
        </p:nvSpPr>
        <p:spPr>
          <a:xfrm>
            <a:off x="8119816" y="617723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7" name="Text Placeholder 66"/>
          <p:cNvSpPr>
            <a:spLocks noGrp="1"/>
          </p:cNvSpPr>
          <p:nvPr>
            <p:ph type="body" sz="quarter" idx="213" hasCustomPrompt="1"/>
          </p:nvPr>
        </p:nvSpPr>
        <p:spPr>
          <a:xfrm>
            <a:off x="8577768" y="617723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8" name="Text Placeholder 66"/>
          <p:cNvSpPr>
            <a:spLocks noGrp="1"/>
          </p:cNvSpPr>
          <p:nvPr>
            <p:ph type="body" sz="quarter" idx="214" hasCustomPrompt="1"/>
          </p:nvPr>
        </p:nvSpPr>
        <p:spPr>
          <a:xfrm>
            <a:off x="9031430" y="617723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  <p:sp>
        <p:nvSpPr>
          <p:cNvPr id="189" name="Text Placeholder 66"/>
          <p:cNvSpPr>
            <a:spLocks noGrp="1"/>
          </p:cNvSpPr>
          <p:nvPr>
            <p:ph type="body" sz="quarter" idx="215" hasCustomPrompt="1"/>
          </p:nvPr>
        </p:nvSpPr>
        <p:spPr>
          <a:xfrm>
            <a:off x="9492014" y="6177230"/>
            <a:ext cx="402200" cy="119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02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-15386850" y="-18359"/>
            <a:ext cx="12652589" cy="103691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503998" tIns="180000" rIns="108000" bIns="0" rtlCol="0">
            <a:spAutoFit/>
          </a:bodyPr>
          <a:lstStyle/>
          <a:p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Key considerations when producing your calendar:</a:t>
            </a:r>
          </a:p>
          <a:p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400" b="1" dirty="0" smtClean="0">
                <a:latin typeface="Arial" charset="0"/>
                <a:ea typeface="Arial" charset="0"/>
                <a:cs typeface="Arial" charset="0"/>
              </a:rPr>
              <a:t>Make </a:t>
            </a:r>
            <a:r>
              <a:rPr lang="en-GB" sz="1400" b="1" dirty="0">
                <a:latin typeface="Arial" charset="0"/>
                <a:ea typeface="Arial" charset="0"/>
                <a:cs typeface="Arial" charset="0"/>
              </a:rPr>
              <a:t>sure that the information provided is ‘actionable</a:t>
            </a:r>
            <a:r>
              <a:rPr lang="en-GB" sz="1400" b="1" dirty="0" smtClean="0">
                <a:latin typeface="Arial" charset="0"/>
                <a:ea typeface="Arial" charset="0"/>
                <a:cs typeface="Arial" charset="0"/>
              </a:rPr>
              <a:t>’</a:t>
            </a:r>
            <a:endParaRPr lang="en-GB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600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GB" sz="1600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sz="16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 err="1" smtClean="0">
                <a:latin typeface="Arial" charset="0"/>
                <a:ea typeface="Arial" charset="0"/>
                <a:cs typeface="Arial" charset="0"/>
              </a:rPr>
              <a:t>Colours</a:t>
            </a: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endParaRPr lang="en-US" sz="14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We 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showed some materials to a group of people in Mozambique – they described the design as funeral colours. 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In this template we have supplied options for using bright bold colours.</a:t>
            </a:r>
          </a:p>
          <a:p>
            <a:endParaRPr lang="en-GB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Should you need to select an alternative colour then consider using bold </a:t>
            </a:r>
            <a:r>
              <a:rPr lang="en-GB" sz="1200" dirty="0" err="1" smtClean="0">
                <a:latin typeface="Arial" charset="0"/>
                <a:ea typeface="Arial" charset="0"/>
                <a:cs typeface="Arial" charset="0"/>
              </a:rPr>
              <a:t>brights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 rather than pastel shades.</a:t>
            </a:r>
          </a:p>
          <a:p>
            <a:endParaRPr lang="en-GB" sz="1400" dirty="0">
              <a:latin typeface="Arial" charset="0"/>
              <a:ea typeface="Arial" charset="0"/>
              <a:cs typeface="Arial" charset="0"/>
            </a:endParaRPr>
          </a:p>
          <a:p>
            <a:endParaRPr lang="en-GB" sz="14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Text &amp; Language: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endParaRPr lang="en-GB" sz="14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200" dirty="0">
                <a:latin typeface="Arial" charset="0"/>
                <a:ea typeface="Arial" charset="0"/>
                <a:cs typeface="Arial" charset="0"/>
              </a:rPr>
              <a:t>Think about the size of the text (point size) and the function of the print – generally older people and people with lower literacy like larger print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endParaRPr lang="en-GB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These templates use Arial and Arial bold. Avoid adding in other fonts as it can complicate the the piece and dilute your message.</a:t>
            </a:r>
          </a:p>
          <a:p>
            <a:endParaRPr lang="en-GB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Think about the hierarchy of messages, so use one clear headline to attract attention to your subject matter then organise the information with sub headings, bullet points.</a:t>
            </a:r>
          </a:p>
          <a:p>
            <a:endParaRPr lang="en-GB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Adopt 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plain language, a literary style that is easy-to-read 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and matches 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the reading skill of the audience . It is important to decide what farmers need to know – not show them how much we know. Look at everything you have written and ask yourself 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–what 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do I expect a farmer to do with information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endParaRPr lang="en-GB" sz="1200" dirty="0">
              <a:latin typeface="Arial" charset="0"/>
              <a:ea typeface="Arial" charset="0"/>
              <a:cs typeface="Arial" charset="0"/>
            </a:endParaRPr>
          </a:p>
          <a:p>
            <a:endParaRPr lang="en-GB" sz="1200" dirty="0">
              <a:latin typeface="Arial" charset="0"/>
              <a:ea typeface="Arial" charset="0"/>
              <a:cs typeface="Arial" charset="0"/>
            </a:endParaRPr>
          </a:p>
          <a:p>
            <a:pPr lvl="0"/>
            <a:r>
              <a:rPr lang="en-GB" sz="1200" dirty="0">
                <a:latin typeface="Arial" charset="0"/>
                <a:ea typeface="Arial" charset="0"/>
                <a:cs typeface="Arial" charset="0"/>
              </a:rPr>
              <a:t>Think what do farmers need to 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know?</a:t>
            </a:r>
          </a:p>
          <a:p>
            <a:pPr lvl="0"/>
            <a:endParaRPr lang="en-GB" sz="1200" dirty="0">
              <a:latin typeface="Arial" charset="0"/>
              <a:ea typeface="Arial" charset="0"/>
              <a:cs typeface="Arial" charset="0"/>
            </a:endParaRPr>
          </a:p>
          <a:p>
            <a:pPr marL="571500" lvl="0" indent="-571500">
              <a:buFont typeface="Arial" charset="0"/>
              <a:buChar char="•"/>
            </a:pP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Use 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farmer’s jargon, not scientific language – make sure you know the terms farmers actually 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use</a:t>
            </a:r>
          </a:p>
          <a:p>
            <a:pPr marL="571500" lvl="0" indent="-571500">
              <a:buFont typeface="Arial" charset="0"/>
              <a:buChar char="•"/>
            </a:pP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Use 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short words and short sentences make it easier to follow 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instructions </a:t>
            </a:r>
          </a:p>
          <a:p>
            <a:pPr marL="571500" lvl="0" indent="-571500">
              <a:buFont typeface="Arial" charset="0"/>
              <a:buChar char="•"/>
            </a:pP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Keep 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in mind that children of the house may do the reading – where adult literacy is an issue – so this may influence your design or text</a:t>
            </a:r>
          </a:p>
          <a:p>
            <a:pPr marL="571500" indent="-571500">
              <a:buFont typeface="Arial" charset="0"/>
              <a:buChar char="•"/>
            </a:pP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When you are planning your text, work out what is essential to know – and what is desirable.  The most important information should come first within each paragraph or section</a:t>
            </a:r>
          </a:p>
          <a:p>
            <a:pPr marL="571500" indent="-571500">
              <a:buFont typeface="Arial" charset="0"/>
              <a:buChar char="•"/>
            </a:pPr>
            <a:endParaRPr lang="en-GB" sz="1200" dirty="0"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charset="0"/>
              <a:buChar char="•"/>
            </a:pPr>
            <a:endParaRPr lang="en-GB" sz="12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Farmers 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do not usually have standard measuring devices such as tape measures, or measuring cylinders. 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Instead use examples of non-conventional methods:</a:t>
            </a:r>
            <a:endParaRPr lang="en-GB" sz="1200" dirty="0">
              <a:latin typeface="Arial" charset="0"/>
              <a:ea typeface="Arial" charset="0"/>
              <a:cs typeface="Arial" charset="0"/>
            </a:endParaRPr>
          </a:p>
          <a:p>
            <a:endParaRPr lang="en-GB" sz="2400" dirty="0"/>
          </a:p>
          <a:p>
            <a:r>
              <a:rPr lang="en-GB" sz="1200" dirty="0">
                <a:latin typeface="Arial" charset="0"/>
                <a:ea typeface="Arial" charset="0"/>
                <a:cs typeface="Arial" charset="0"/>
              </a:rPr>
              <a:t>Ensure that the text and images reflect the differences in the way men and women work </a:t>
            </a:r>
          </a:p>
          <a:p>
            <a:endParaRPr lang="en-GB" sz="1200" dirty="0">
              <a:latin typeface="Arial" charset="0"/>
              <a:ea typeface="Arial" charset="0"/>
              <a:cs typeface="Arial" charset="0"/>
            </a:endParaRPr>
          </a:p>
          <a:p>
            <a:endParaRPr lang="en-US" sz="12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200" b="1" dirty="0" smtClean="0">
                <a:latin typeface="Arial" charset="0"/>
                <a:ea typeface="Arial" charset="0"/>
                <a:cs typeface="Arial" charset="0"/>
              </a:rPr>
              <a:t>Images:</a:t>
            </a:r>
          </a:p>
          <a:p>
            <a:endParaRPr lang="en-US" sz="1200" b="1" dirty="0">
              <a:latin typeface="Arial" charset="0"/>
              <a:ea typeface="Arial" charset="0"/>
              <a:cs typeface="Arial" charset="0"/>
            </a:endParaRPr>
          </a:p>
          <a:p>
            <a:pPr marL="571500" lvl="0" indent="-571500">
              <a:buFont typeface="Arial" charset="0"/>
              <a:buChar char="•"/>
            </a:pP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Ensure 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that images reinforce all key processes that are recommended – images help lock in meaning for people who struggle to 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read.</a:t>
            </a:r>
            <a:endParaRPr lang="en-GB" sz="1200" dirty="0">
              <a:latin typeface="Arial" charset="0"/>
              <a:ea typeface="Arial" charset="0"/>
              <a:cs typeface="Arial" charset="0"/>
            </a:endParaRPr>
          </a:p>
          <a:p>
            <a:pPr marL="571500" lvl="0" indent="-571500">
              <a:buFont typeface="Arial" charset="0"/>
              <a:buChar char="•"/>
            </a:pP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Getting 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the right photo for material can be hard. Photographs taken on a farm are much better than photos taken at research trials at research stations. </a:t>
            </a:r>
          </a:p>
          <a:p>
            <a:pPr marL="571500" lvl="0" indent="-571500">
              <a:buFont typeface="Arial" charset="0"/>
              <a:buChar char="•"/>
            </a:pP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Clear 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comparisons – e.g. with improved seed and without, with organic material and without shown in photographs will be very persuasive. </a:t>
            </a:r>
          </a:p>
          <a:p>
            <a:endParaRPr lang="en-GB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2414016" y="-18727"/>
            <a:ext cx="2414016" cy="992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0691813" y="-18727"/>
            <a:ext cx="2414016" cy="992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2414761" y="5303211"/>
            <a:ext cx="2414016" cy="14115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-2433461" y="1155293"/>
            <a:ext cx="2414016" cy="402558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2414761" y="6635535"/>
            <a:ext cx="2414016" cy="9241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0716323" y="1155293"/>
            <a:ext cx="2414016" cy="514060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10691813" y="6658710"/>
            <a:ext cx="2414016" cy="9009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-2248525" y="388132"/>
            <a:ext cx="22290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Page title/Main Heading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-2248525" y="2929227"/>
            <a:ext cx="2229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Space for photograph/image of activity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-2248525" y="5868374"/>
            <a:ext cx="22290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Enter information here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2248525" y="6944518"/>
            <a:ext cx="22290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smtClean="0">
                <a:latin typeface="Arial" charset="0"/>
                <a:ea typeface="Arial" charset="0"/>
                <a:cs typeface="Arial" charset="0"/>
              </a:rPr>
              <a:t>Enter contact 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details here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10837509" y="316424"/>
            <a:ext cx="22290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Sub/heading.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10837509" y="3161123"/>
            <a:ext cx="2229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Fully </a:t>
            </a:r>
            <a:r>
              <a:rPr lang="en-US" sz="1200" dirty="0" err="1" smtClean="0">
                <a:latin typeface="Arial" charset="0"/>
                <a:ea typeface="Arial" charset="0"/>
                <a:cs typeface="Arial" charset="0"/>
              </a:rPr>
              <a:t>customisable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 calendar. Simply add in Month, Year and then dates under each day.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10837509" y="6946872"/>
            <a:ext cx="22290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Add logos in here.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73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3" r:id="rId4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knutsugah@hotmail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Picture Placeholder 94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" r="142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Grow better rice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 PREPARATION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xfrm>
            <a:off x="242045" y="6883359"/>
            <a:ext cx="5756419" cy="676316"/>
          </a:xfrm>
        </p:spPr>
        <p:txBody>
          <a:bodyPr/>
          <a:lstStyle/>
          <a:p>
            <a:r>
              <a:rPr lang="en-US" dirty="0"/>
              <a:t>For more information, contact: The Director, CSIR-SARI (e): </a:t>
            </a:r>
            <a:r>
              <a:rPr lang="en-US" b="1" dirty="0" smtClean="0">
                <a:hlinkClick r:id="rId3"/>
              </a:rPr>
              <a:t>sknutsugah@hotmail.com</a:t>
            </a:r>
            <a:r>
              <a:rPr lang="en-US" b="1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your nearest agricultural extension of officer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r>
              <a:rPr lang="en-US" dirty="0" smtClean="0"/>
              <a:t>29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r>
              <a:rPr lang="en-US" dirty="0" smtClean="0"/>
              <a:t>26</a:t>
            </a:r>
            <a:endParaRPr lang="en-US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en-US" dirty="0" smtClean="0"/>
              <a:t>28</a:t>
            </a:r>
            <a:endParaRPr lang="en-US" dirty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1"/>
          </p:nvPr>
        </p:nvSpPr>
        <p:spPr>
          <a:xfrm>
            <a:off x="241300" y="5789614"/>
            <a:ext cx="6791509" cy="898525"/>
          </a:xfrm>
        </p:spPr>
        <p:txBody>
          <a:bodyPr>
            <a:normAutofit fontScale="92500"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Plough, harrow and level your field for a uniform seed bed to help spread water throughout the field. 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Plant rice on a fairly flat field with loamy soil. Loamy soil retains moisture well and has organic matter. 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Avoid burning to clear the field. Burning kills soil life and destroys some nutrients. 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Bund your field to conserve water and to control diseases like blasts and brown spot. </a:t>
            </a:r>
          </a:p>
          <a:p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22"/>
          </p:nvPr>
        </p:nvSpPr>
        <p:spPr>
          <a:xfrm>
            <a:off x="7204738" y="113577"/>
            <a:ext cx="3147511" cy="789346"/>
          </a:xfrm>
        </p:spPr>
        <p:txBody>
          <a:bodyPr/>
          <a:lstStyle/>
          <a:p>
            <a:r>
              <a:rPr lang="en-US" dirty="0" smtClean="0"/>
              <a:t>Tips for farmers in </a:t>
            </a:r>
            <a:r>
              <a:rPr lang="en-US" smtClean="0"/>
              <a:t>Northern Ghana</a:t>
            </a:r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26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51" name="Content Placeholder 50"/>
          <p:cNvSpPr>
            <a:spLocks noGrp="1"/>
          </p:cNvSpPr>
          <p:nvPr>
            <p:ph idx="130"/>
          </p:nvPr>
        </p:nvSpPr>
        <p:spPr/>
        <p:txBody>
          <a:bodyPr/>
          <a:lstStyle/>
          <a:p>
            <a:r>
              <a:rPr lang="en-US" dirty="0" smtClean="0"/>
              <a:t>FEBRUARY 201</a:t>
            </a:r>
            <a:endParaRPr lang="en-US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r>
              <a:rPr lang="en-US" dirty="0" smtClean="0"/>
              <a:t>26</a:t>
            </a:r>
            <a:endParaRPr lang="en-US" dirty="0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r>
              <a:rPr lang="en-US" dirty="0" smtClean="0"/>
              <a:t>28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90" name="Text Placeholder 89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91" name="Text Placeholder 90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92" name="Text Placeholder 91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93" name="Text Placeholder 92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pic>
        <p:nvPicPr>
          <p:cNvPr id="94" name="Picture 9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419" y="6930251"/>
            <a:ext cx="1078978" cy="411039"/>
          </a:xfrm>
          <a:prstGeom prst="rect">
            <a:avLst/>
          </a:prstGeom>
        </p:spPr>
      </p:pic>
      <p:sp>
        <p:nvSpPr>
          <p:cNvPr id="96" name="Rectangle 95"/>
          <p:cNvSpPr/>
          <p:nvPr/>
        </p:nvSpPr>
        <p:spPr>
          <a:xfrm>
            <a:off x="-2414016" y="-18727"/>
            <a:ext cx="2414016" cy="992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0691813" y="-18727"/>
            <a:ext cx="2414016" cy="992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-2414761" y="5303211"/>
            <a:ext cx="2414016" cy="14115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-2433461" y="1155293"/>
            <a:ext cx="2414016" cy="402558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-2414761" y="6635535"/>
            <a:ext cx="2414016" cy="9241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10716323" y="1155293"/>
            <a:ext cx="2414016" cy="514060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10691813" y="6658710"/>
            <a:ext cx="2414016" cy="9009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-2248525" y="388132"/>
            <a:ext cx="22290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Page title/Main Heading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-2248525" y="2929227"/>
            <a:ext cx="2229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Space for photograph/image of activity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-2248525" y="5868374"/>
            <a:ext cx="22290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Enter information here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-2248525" y="6944518"/>
            <a:ext cx="22290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smtClean="0">
                <a:latin typeface="Arial" charset="0"/>
                <a:ea typeface="Arial" charset="0"/>
                <a:cs typeface="Arial" charset="0"/>
              </a:rPr>
              <a:t>Enter contact 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details here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0837509" y="316424"/>
            <a:ext cx="22290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Sub/heading.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0837509" y="3161123"/>
            <a:ext cx="2229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Fully </a:t>
            </a:r>
            <a:r>
              <a:rPr lang="en-US" sz="1200" dirty="0" err="1" smtClean="0">
                <a:latin typeface="Arial" charset="0"/>
                <a:ea typeface="Arial" charset="0"/>
                <a:cs typeface="Arial" charset="0"/>
              </a:rPr>
              <a:t>customisable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 calendar. Simply add in Month, Year and then dates under each day.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0837509" y="6946872"/>
            <a:ext cx="22290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Add logos in here.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-15386850" y="-18359"/>
            <a:ext cx="12652589" cy="103691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503998" tIns="180000" rIns="108000" bIns="0" rtlCol="0">
            <a:spAutoFit/>
          </a:bodyPr>
          <a:lstStyle/>
          <a:p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Key considerations when producing your calendar:</a:t>
            </a:r>
          </a:p>
          <a:p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400" b="1" dirty="0" smtClean="0">
                <a:latin typeface="Arial" charset="0"/>
                <a:ea typeface="Arial" charset="0"/>
                <a:cs typeface="Arial" charset="0"/>
              </a:rPr>
              <a:t>Make </a:t>
            </a:r>
            <a:r>
              <a:rPr lang="en-GB" sz="1400" b="1" dirty="0">
                <a:latin typeface="Arial" charset="0"/>
                <a:ea typeface="Arial" charset="0"/>
                <a:cs typeface="Arial" charset="0"/>
              </a:rPr>
              <a:t>sure that the information provided is ‘actionable</a:t>
            </a:r>
            <a:r>
              <a:rPr lang="en-GB" sz="1400" b="1" dirty="0" smtClean="0">
                <a:latin typeface="Arial" charset="0"/>
                <a:ea typeface="Arial" charset="0"/>
                <a:cs typeface="Arial" charset="0"/>
              </a:rPr>
              <a:t>’</a:t>
            </a:r>
            <a:endParaRPr lang="en-GB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600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GB" sz="1600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sz="16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 err="1" smtClean="0">
                <a:latin typeface="Arial" charset="0"/>
                <a:ea typeface="Arial" charset="0"/>
                <a:cs typeface="Arial" charset="0"/>
              </a:rPr>
              <a:t>Colours</a:t>
            </a: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endParaRPr lang="en-US" sz="14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We 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showed some materials to a group of people in Mozambique – they described the design as funeral colours. 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In this template we have supplied options for using bright bold colours.</a:t>
            </a:r>
          </a:p>
          <a:p>
            <a:endParaRPr lang="en-GB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Should you need to select an alternative colour then consider using bold </a:t>
            </a:r>
            <a:r>
              <a:rPr lang="en-GB" sz="1200" dirty="0" err="1" smtClean="0">
                <a:latin typeface="Arial" charset="0"/>
                <a:ea typeface="Arial" charset="0"/>
                <a:cs typeface="Arial" charset="0"/>
              </a:rPr>
              <a:t>brights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 rather than pastel shades.</a:t>
            </a:r>
          </a:p>
          <a:p>
            <a:endParaRPr lang="en-GB" sz="1400" dirty="0">
              <a:latin typeface="Arial" charset="0"/>
              <a:ea typeface="Arial" charset="0"/>
              <a:cs typeface="Arial" charset="0"/>
            </a:endParaRPr>
          </a:p>
          <a:p>
            <a:endParaRPr lang="en-GB" sz="14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Text &amp; Language: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endParaRPr lang="en-GB" sz="14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200" dirty="0">
                <a:latin typeface="Arial" charset="0"/>
                <a:ea typeface="Arial" charset="0"/>
                <a:cs typeface="Arial" charset="0"/>
              </a:rPr>
              <a:t>Think about the size of the text (point size) and the function of the print – generally older people and people with lower literacy like larger print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endParaRPr lang="en-GB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These templates use Arial and Arial bold. Avoid adding in other fonts as it can complicate the the piece and dilute your message.</a:t>
            </a:r>
          </a:p>
          <a:p>
            <a:endParaRPr lang="en-GB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Think about the hierarchy of messages, so use one clear headline to attract attention to your subject matter then organise the information with sub headings, bullet points.</a:t>
            </a:r>
          </a:p>
          <a:p>
            <a:endParaRPr lang="en-GB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Adopt 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plain language, a literary style that is easy-to-read 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and matches 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the reading skill of the audience . It is important to decide what farmers need to know – not show them how much we know. Look at everything you have written and ask yourself 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–what 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do I expect a farmer to do with information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endParaRPr lang="en-GB" sz="1200" dirty="0">
              <a:latin typeface="Arial" charset="0"/>
              <a:ea typeface="Arial" charset="0"/>
              <a:cs typeface="Arial" charset="0"/>
            </a:endParaRPr>
          </a:p>
          <a:p>
            <a:endParaRPr lang="en-GB" sz="1200" dirty="0">
              <a:latin typeface="Arial" charset="0"/>
              <a:ea typeface="Arial" charset="0"/>
              <a:cs typeface="Arial" charset="0"/>
            </a:endParaRPr>
          </a:p>
          <a:p>
            <a:pPr lvl="0"/>
            <a:r>
              <a:rPr lang="en-GB" sz="1200" dirty="0">
                <a:latin typeface="Arial" charset="0"/>
                <a:ea typeface="Arial" charset="0"/>
                <a:cs typeface="Arial" charset="0"/>
              </a:rPr>
              <a:t>Think what do farmers need to 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know?</a:t>
            </a:r>
          </a:p>
          <a:p>
            <a:pPr lvl="0"/>
            <a:endParaRPr lang="en-GB" sz="1200" dirty="0">
              <a:latin typeface="Arial" charset="0"/>
              <a:ea typeface="Arial" charset="0"/>
              <a:cs typeface="Arial" charset="0"/>
            </a:endParaRPr>
          </a:p>
          <a:p>
            <a:pPr marL="571500" lvl="0" indent="-571500">
              <a:buFont typeface="Arial" charset="0"/>
              <a:buChar char="•"/>
            </a:pP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Use 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farmer’s jargon, not scientific language – make sure you know the terms farmers actually 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use</a:t>
            </a:r>
          </a:p>
          <a:p>
            <a:pPr marL="571500" lvl="0" indent="-571500">
              <a:buFont typeface="Arial" charset="0"/>
              <a:buChar char="•"/>
            </a:pP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Use 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short words and short sentences make it easier to follow 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instructions </a:t>
            </a:r>
          </a:p>
          <a:p>
            <a:pPr marL="571500" lvl="0" indent="-571500">
              <a:buFont typeface="Arial" charset="0"/>
              <a:buChar char="•"/>
            </a:pP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Keep 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in mind that children of the house may do the reading – where adult literacy is an issue – so this may influence your design or text</a:t>
            </a:r>
          </a:p>
          <a:p>
            <a:pPr marL="571500" indent="-571500">
              <a:buFont typeface="Arial" charset="0"/>
              <a:buChar char="•"/>
            </a:pP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When you are planning your text, work out what is essential to know – and what is desirable.  The most important information should come first within each paragraph or section</a:t>
            </a:r>
          </a:p>
          <a:p>
            <a:pPr marL="571500" indent="-571500">
              <a:buFont typeface="Arial" charset="0"/>
              <a:buChar char="•"/>
            </a:pPr>
            <a:endParaRPr lang="en-GB" sz="1200" dirty="0"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 typeface="Arial" charset="0"/>
              <a:buChar char="•"/>
            </a:pPr>
            <a:endParaRPr lang="en-GB" sz="12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Farmers 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do not usually have standard measuring devices such as tape measures, or measuring cylinders. 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Instead use examples of non-conventional methods:</a:t>
            </a:r>
            <a:endParaRPr lang="en-GB" sz="1200" dirty="0">
              <a:latin typeface="Arial" charset="0"/>
              <a:ea typeface="Arial" charset="0"/>
              <a:cs typeface="Arial" charset="0"/>
            </a:endParaRPr>
          </a:p>
          <a:p>
            <a:endParaRPr lang="en-GB" sz="2400" dirty="0"/>
          </a:p>
          <a:p>
            <a:r>
              <a:rPr lang="en-GB" sz="1200" dirty="0">
                <a:latin typeface="Arial" charset="0"/>
                <a:ea typeface="Arial" charset="0"/>
                <a:cs typeface="Arial" charset="0"/>
              </a:rPr>
              <a:t>Ensure that the text and images reflect the differences in the way men and women work </a:t>
            </a:r>
          </a:p>
          <a:p>
            <a:endParaRPr lang="en-GB" sz="1200" dirty="0">
              <a:latin typeface="Arial" charset="0"/>
              <a:ea typeface="Arial" charset="0"/>
              <a:cs typeface="Arial" charset="0"/>
            </a:endParaRPr>
          </a:p>
          <a:p>
            <a:endParaRPr lang="en-US" sz="12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200" b="1" dirty="0" smtClean="0">
                <a:latin typeface="Arial" charset="0"/>
                <a:ea typeface="Arial" charset="0"/>
                <a:cs typeface="Arial" charset="0"/>
              </a:rPr>
              <a:t>Images:</a:t>
            </a:r>
          </a:p>
          <a:p>
            <a:endParaRPr lang="en-US" sz="1200" b="1" dirty="0">
              <a:latin typeface="Arial" charset="0"/>
              <a:ea typeface="Arial" charset="0"/>
              <a:cs typeface="Arial" charset="0"/>
            </a:endParaRPr>
          </a:p>
          <a:p>
            <a:pPr marL="571500" lvl="0" indent="-571500">
              <a:buFont typeface="Arial" charset="0"/>
              <a:buChar char="•"/>
            </a:pP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Ensure 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that images reinforce all key processes that are recommended – images help lock in meaning for people who struggle to </a:t>
            </a: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read.</a:t>
            </a:r>
            <a:endParaRPr lang="en-GB" sz="1200" dirty="0">
              <a:latin typeface="Arial" charset="0"/>
              <a:ea typeface="Arial" charset="0"/>
              <a:cs typeface="Arial" charset="0"/>
            </a:endParaRPr>
          </a:p>
          <a:p>
            <a:pPr marL="571500" lvl="0" indent="-571500">
              <a:buFont typeface="Arial" charset="0"/>
              <a:buChar char="•"/>
            </a:pP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Getting 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the right photo for material can be hard. Photographs taken on a farm are much better than photos taken at research trials at research stations. </a:t>
            </a:r>
          </a:p>
          <a:p>
            <a:pPr marL="571500" lvl="0" indent="-571500">
              <a:buFont typeface="Arial" charset="0"/>
              <a:buChar char="•"/>
            </a:pPr>
            <a:r>
              <a:rPr lang="en-GB" sz="1200" dirty="0" smtClean="0">
                <a:latin typeface="Arial" charset="0"/>
                <a:ea typeface="Arial" charset="0"/>
                <a:cs typeface="Arial" charset="0"/>
              </a:rPr>
              <a:t>Clear 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comparisons – e.g. with improved seed and without, with organic material and without shown in photographs will be very persuasive. </a:t>
            </a:r>
          </a:p>
          <a:p>
            <a:endParaRPr lang="en-GB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569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Content Placeholder 50"/>
          <p:cNvSpPr>
            <a:spLocks noGrp="1"/>
          </p:cNvSpPr>
          <p:nvPr>
            <p:ph idx="1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0" name="Text Placeholder 89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1" name="Text Placeholder 90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Text Placeholder 91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3" name="Text Placeholder 92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71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249</Words>
  <Application>Microsoft Office PowerPoint</Application>
  <PresentationFormat>Custom</PresentationFormat>
  <Paragraphs>142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Grow better rice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Butler</dc:creator>
  <cp:lastModifiedBy>Dannie Romney</cp:lastModifiedBy>
  <cp:revision>27</cp:revision>
  <dcterms:created xsi:type="dcterms:W3CDTF">2017-05-08T19:14:47Z</dcterms:created>
  <dcterms:modified xsi:type="dcterms:W3CDTF">2017-05-17T08:39:18Z</dcterms:modified>
</cp:coreProperties>
</file>