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4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2238-A401-4048-A8DD-446618232CC4}" type="datetimeFigureOut">
              <a:rPr lang="de-DE" smtClean="0"/>
              <a:t>22/07/2015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531B-4014-4040-B068-2FF11023FD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94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531B-4014-4040-B068-2FF11023FDB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42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E6B-7F29-4D52-98C0-E24BFBFB1D7C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9FD-052E-4518-A859-F0167526E7B2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FB43-98D9-4763-BE3A-104E593090DD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87D-B8CC-41F0-BD41-E62BD04D7652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5244-C1F5-4D77-9DD9-10EE29F1FF1B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6A47-91AA-464D-887A-99B110A52203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7807-9332-41D8-8517-C613A1049753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FEBF-64FB-47CB-A2ED-7951C4E738DF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A4C-6E25-4039-9CCF-1B9C691489D5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A37D-C162-4F03-8563-5D11CA1D0C17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6937-70CC-4689-B4B6-A678864932E1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707-7682-4F76-975B-97D8FC277D5D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01FB-5657-4707-981D-5FAE206E7AC1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ACBD-72CF-44BE-B4CD-E2ACD0420C50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F511-4BA5-4022-B5C0-66476C5334A2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CB7F-70E4-4DEB-8A68-4FC9B1B1D144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EB9D-24BF-46D4-B28F-C135A2747C55}" type="datetime1">
              <a:rPr lang="en-US" smtClean="0"/>
              <a:t>22/07/2015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6189" y="2514600"/>
            <a:ext cx="9078424" cy="2262781"/>
          </a:xfrm>
        </p:spPr>
        <p:txBody>
          <a:bodyPr/>
          <a:lstStyle/>
          <a:p>
            <a:r>
              <a:rPr lang="de-DE" dirty="0" smtClean="0"/>
              <a:t>N2Africa </a:t>
            </a:r>
            <a:r>
              <a:rPr lang="de-DE" dirty="0" err="1" smtClean="0"/>
              <a:t>Tanzania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93621" y="4777379"/>
            <a:ext cx="9110991" cy="1126283"/>
          </a:xfrm>
        </p:spPr>
        <p:txBody>
          <a:bodyPr/>
          <a:lstStyle/>
          <a:p>
            <a:r>
              <a:rPr lang="de-DE" dirty="0" smtClean="0"/>
              <a:t>Market Research on </a:t>
            </a:r>
            <a:r>
              <a:rPr lang="de-DE" dirty="0" err="1"/>
              <a:t>d</a:t>
            </a:r>
            <a:r>
              <a:rPr lang="de-DE" dirty="0" err="1" smtClean="0"/>
              <a:t>ried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eans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Arusha</a:t>
            </a:r>
            <a:r>
              <a:rPr lang="de-DE" dirty="0" smtClean="0"/>
              <a:t>, </a:t>
            </a:r>
            <a:r>
              <a:rPr lang="de-DE" dirty="0" err="1" smtClean="0"/>
              <a:t>Moshi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Hai </a:t>
            </a:r>
            <a:r>
              <a:rPr lang="de-DE" dirty="0" err="1" smtClean="0"/>
              <a:t>d</a:t>
            </a:r>
            <a:r>
              <a:rPr lang="de-DE" dirty="0" err="1" smtClean="0"/>
              <a:t>istricts</a:t>
            </a:r>
            <a:r>
              <a:rPr lang="de-DE" dirty="0" smtClean="0"/>
              <a:t>: A </a:t>
            </a:r>
            <a:r>
              <a:rPr lang="de-DE" dirty="0" err="1" smtClean="0"/>
              <a:t>summary</a:t>
            </a:r>
            <a:endParaRPr lang="de-DE" dirty="0" smtClean="0"/>
          </a:p>
          <a:p>
            <a:r>
              <a:rPr lang="de-DE" b="1" dirty="0" smtClean="0"/>
              <a:t>Verena Mitschke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121" y="0"/>
            <a:ext cx="3060879" cy="2122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03" y="-1"/>
            <a:ext cx="2936383" cy="21226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88" y="0"/>
            <a:ext cx="2949261" cy="21226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49" y="-3220"/>
            <a:ext cx="3065172" cy="21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</a:t>
            </a:r>
            <a:r>
              <a:rPr lang="de-DE" b="1" dirty="0" err="1" smtClean="0"/>
              <a:t>Masai</a:t>
            </a:r>
            <a:r>
              <a:rPr lang="de-DE" b="1" dirty="0" smtClean="0"/>
              <a:t> </a:t>
            </a:r>
            <a:r>
              <a:rPr lang="de-DE" b="1" dirty="0" err="1" smtClean="0"/>
              <a:t>Red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Kichumbe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353" y="3406691"/>
            <a:ext cx="2945219" cy="220891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242" y="1461563"/>
            <a:ext cx="2979313" cy="2234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51" y="3406691"/>
            <a:ext cx="2823840" cy="21178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603" y="2198875"/>
            <a:ext cx="2644462" cy="19833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677" y="1461563"/>
            <a:ext cx="2749454" cy="206209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413251" y="5859887"/>
            <a:ext cx="909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Here I am not 100% </a:t>
            </a:r>
            <a:r>
              <a:rPr lang="de-DE" sz="1600" dirty="0" err="1" smtClean="0"/>
              <a:t>sure</a:t>
            </a:r>
            <a:r>
              <a:rPr lang="de-DE" sz="1600" dirty="0" smtClean="0"/>
              <a:t>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Kichumbe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Masai</a:t>
            </a:r>
            <a:r>
              <a:rPr lang="de-DE" sz="1600" dirty="0" smtClean="0"/>
              <a:t> </a:t>
            </a:r>
            <a:r>
              <a:rPr lang="de-DE" sz="1600" dirty="0" err="1" smtClean="0"/>
              <a:t>Red</a:t>
            </a:r>
            <a:r>
              <a:rPr lang="de-DE" sz="1600" dirty="0" smtClean="0"/>
              <a:t>, but I </a:t>
            </a:r>
            <a:r>
              <a:rPr lang="de-DE" sz="1600" dirty="0" err="1" smtClean="0"/>
              <a:t>think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Kichumbe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slightly</a:t>
            </a:r>
            <a:r>
              <a:rPr lang="de-DE" sz="1600" dirty="0" smtClean="0"/>
              <a:t> </a:t>
            </a:r>
            <a:r>
              <a:rPr lang="de-DE" sz="1600" dirty="0" err="1" smtClean="0"/>
              <a:t>smaller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not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round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Masai</a:t>
            </a:r>
            <a:r>
              <a:rPr lang="de-DE" sz="1600" dirty="0" smtClean="0"/>
              <a:t> 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Also, I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saw</a:t>
            </a:r>
            <a:r>
              <a:rPr lang="de-DE" sz="1600" dirty="0" smtClean="0"/>
              <a:t> </a:t>
            </a:r>
            <a:r>
              <a:rPr lang="de-DE" sz="1600" dirty="0" err="1" smtClean="0"/>
              <a:t>Kichumbe</a:t>
            </a:r>
            <a:r>
              <a:rPr lang="de-DE" sz="1600" dirty="0" smtClean="0"/>
              <a:t> </a:t>
            </a:r>
            <a:r>
              <a:rPr lang="de-DE" sz="1600" dirty="0" err="1" smtClean="0"/>
              <a:t>being</a:t>
            </a:r>
            <a:r>
              <a:rPr lang="de-DE" sz="1600" dirty="0" smtClean="0"/>
              <a:t> </a:t>
            </a:r>
            <a:r>
              <a:rPr lang="de-DE" sz="1600" dirty="0" err="1" smtClean="0"/>
              <a:t>sold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markets</a:t>
            </a:r>
            <a:r>
              <a:rPr lang="de-DE" sz="1600" dirty="0" smtClean="0"/>
              <a:t>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461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</a:t>
            </a:r>
            <a:r>
              <a:rPr lang="de-DE" b="1" dirty="0" err="1" smtClean="0"/>
              <a:t>Soya</a:t>
            </a:r>
            <a:r>
              <a:rPr lang="de-DE" b="1" dirty="0" smtClean="0"/>
              <a:t> </a:t>
            </a:r>
            <a:r>
              <a:rPr lang="de-DE" b="1" dirty="0" err="1" smtClean="0"/>
              <a:t>Njano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104" y="1592686"/>
            <a:ext cx="4205664" cy="314126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405" y="787782"/>
            <a:ext cx="3803561" cy="28526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658" y="2469269"/>
            <a:ext cx="3123157" cy="23423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43104" y="5177307"/>
            <a:ext cx="8773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Soya</a:t>
            </a:r>
            <a:r>
              <a:rPr lang="de-DE" sz="1600" dirty="0" smtClean="0"/>
              <a:t> </a:t>
            </a:r>
            <a:r>
              <a:rPr lang="de-DE" sz="1600" dirty="0" err="1" smtClean="0"/>
              <a:t>Njano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preferred</a:t>
            </a:r>
            <a:r>
              <a:rPr lang="de-DE" sz="1600" dirty="0" smtClean="0"/>
              <a:t> </a:t>
            </a:r>
            <a:r>
              <a:rPr lang="de-DE" sz="1600" dirty="0" err="1" smtClean="0"/>
              <a:t>bean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cooks</a:t>
            </a:r>
            <a:r>
              <a:rPr lang="de-DE" sz="1600" dirty="0" smtClean="0"/>
              <a:t> </a:t>
            </a:r>
            <a:r>
              <a:rPr lang="de-DE" sz="1600" dirty="0" err="1" smtClean="0"/>
              <a:t>faster</a:t>
            </a:r>
            <a:r>
              <a:rPr lang="de-DE" sz="1600" dirty="0" smtClean="0"/>
              <a:t>, </a:t>
            </a:r>
            <a:r>
              <a:rPr lang="de-DE" sz="1600" dirty="0" err="1" smtClean="0"/>
              <a:t>contains</a:t>
            </a:r>
            <a:r>
              <a:rPr lang="de-DE" sz="1600" dirty="0" smtClean="0"/>
              <a:t> 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 err="1" smtClean="0"/>
              <a:t>acid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tastes</a:t>
            </a:r>
            <a:r>
              <a:rPr lang="de-DE" sz="1600" dirty="0" smtClean="0"/>
              <a:t> </a:t>
            </a:r>
            <a:r>
              <a:rPr lang="de-DE" sz="1600" dirty="0" err="1" smtClean="0"/>
              <a:t>sweeter</a:t>
            </a:r>
            <a:r>
              <a:rPr lang="de-DE" sz="1600" dirty="0" smtClean="0"/>
              <a:t> </a:t>
            </a:r>
            <a:r>
              <a:rPr lang="de-DE" sz="1600" dirty="0" err="1" smtClean="0"/>
              <a:t>compared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</a:t>
            </a:r>
            <a:r>
              <a:rPr lang="de-DE" sz="1600" dirty="0" err="1" smtClean="0"/>
              <a:t>beans</a:t>
            </a:r>
            <a:r>
              <a:rPr lang="de-D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Soya</a:t>
            </a:r>
            <a:r>
              <a:rPr lang="de-DE" sz="1600" dirty="0" smtClean="0"/>
              <a:t> </a:t>
            </a:r>
            <a:r>
              <a:rPr lang="de-DE" sz="1600" dirty="0" err="1" smtClean="0"/>
              <a:t>Njano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found</a:t>
            </a:r>
            <a:r>
              <a:rPr lang="de-DE" sz="1600" dirty="0" smtClean="0"/>
              <a:t> in a </a:t>
            </a:r>
            <a:r>
              <a:rPr lang="de-DE" sz="1600" dirty="0" err="1" smtClean="0"/>
              <a:t>round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an oval </a:t>
            </a:r>
            <a:r>
              <a:rPr lang="de-DE" sz="1600" dirty="0" err="1" smtClean="0"/>
              <a:t>shape</a:t>
            </a:r>
            <a:r>
              <a:rPr lang="de-DE" sz="1600" dirty="0" smtClean="0"/>
              <a:t>. </a:t>
            </a:r>
            <a:r>
              <a:rPr lang="de-DE" sz="1600" dirty="0" err="1" smtClean="0"/>
              <a:t>However</a:t>
            </a:r>
            <a:r>
              <a:rPr lang="de-DE" sz="1600" dirty="0" smtClean="0"/>
              <a:t>, </a:t>
            </a:r>
            <a:r>
              <a:rPr lang="de-DE" sz="1600" dirty="0" err="1" smtClean="0"/>
              <a:t>they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being</a:t>
            </a:r>
            <a:r>
              <a:rPr lang="de-DE" sz="1600" dirty="0" smtClean="0"/>
              <a:t> </a:t>
            </a:r>
            <a:r>
              <a:rPr lang="de-DE" sz="1600" dirty="0" err="1" smtClean="0"/>
              <a:t>sold</a:t>
            </a:r>
            <a:r>
              <a:rPr lang="de-DE" sz="1600" dirty="0" smtClean="0"/>
              <a:t> all </a:t>
            </a:r>
            <a:r>
              <a:rPr lang="de-DE" sz="1600" dirty="0" err="1" smtClean="0"/>
              <a:t>together</a:t>
            </a:r>
            <a:r>
              <a:rPr lang="de-DE" sz="1600" dirty="0" smtClean="0"/>
              <a:t>, </a:t>
            </a:r>
            <a:r>
              <a:rPr lang="de-DE" sz="1600" dirty="0" err="1" smtClean="0"/>
              <a:t>even</a:t>
            </a:r>
            <a:r>
              <a:rPr lang="de-DE" sz="1600" dirty="0" smtClean="0"/>
              <a:t> </a:t>
            </a:r>
            <a:r>
              <a:rPr lang="de-DE" sz="1600" dirty="0" err="1" smtClean="0"/>
              <a:t>though</a:t>
            </a:r>
            <a:r>
              <a:rPr lang="de-DE" sz="1600" dirty="0" smtClean="0"/>
              <a:t> </a:t>
            </a:r>
            <a:r>
              <a:rPr lang="de-DE" sz="1600" dirty="0" err="1" smtClean="0"/>
              <a:t>people</a:t>
            </a:r>
            <a:r>
              <a:rPr lang="de-DE" sz="1600" dirty="0" smtClean="0"/>
              <a:t> </a:t>
            </a:r>
            <a:r>
              <a:rPr lang="de-DE" sz="1600" dirty="0" err="1" smtClean="0"/>
              <a:t>could</a:t>
            </a:r>
            <a:r>
              <a:rPr lang="de-DE" sz="1600" dirty="0" smtClean="0"/>
              <a:t> </a:t>
            </a:r>
            <a:r>
              <a:rPr lang="de-DE" sz="1600" dirty="0" err="1" smtClean="0"/>
              <a:t>fetch</a:t>
            </a:r>
            <a:r>
              <a:rPr lang="de-DE" sz="1600" dirty="0" smtClean="0"/>
              <a:t> a </a:t>
            </a:r>
            <a:r>
              <a:rPr lang="de-DE" sz="1600" dirty="0" err="1" smtClean="0"/>
              <a:t>higher</a:t>
            </a:r>
            <a:r>
              <a:rPr lang="de-DE" sz="1600" dirty="0" smtClean="0"/>
              <a:t> </a:t>
            </a:r>
            <a:r>
              <a:rPr lang="de-DE" sz="1600" dirty="0" err="1" smtClean="0"/>
              <a:t>price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sorting</a:t>
            </a:r>
            <a:r>
              <a:rPr lang="de-DE" sz="1600" dirty="0" smtClean="0"/>
              <a:t> </a:t>
            </a:r>
            <a:r>
              <a:rPr lang="de-DE" sz="1600" dirty="0" err="1" smtClean="0"/>
              <a:t>them</a:t>
            </a:r>
            <a:r>
              <a:rPr lang="de-DE" sz="1600" dirty="0" smtClean="0"/>
              <a:t>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9396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Soya</a:t>
            </a:r>
            <a:r>
              <a:rPr lang="de-DE" b="1" dirty="0" smtClean="0"/>
              <a:t> </a:t>
            </a:r>
            <a:r>
              <a:rPr lang="de-DE" b="1" dirty="0" err="1" smtClean="0"/>
              <a:t>Kijivu</a:t>
            </a:r>
            <a:r>
              <a:rPr lang="de-DE" b="1" dirty="0" smtClean="0"/>
              <a:t> (</a:t>
            </a:r>
            <a:r>
              <a:rPr lang="de-DE" b="1" dirty="0" err="1" smtClean="0"/>
              <a:t>left</a:t>
            </a:r>
            <a:r>
              <a:rPr lang="de-DE" b="1" dirty="0" smtClean="0"/>
              <a:t>)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Soya</a:t>
            </a:r>
            <a:r>
              <a:rPr lang="de-DE" b="1" dirty="0" smtClean="0"/>
              <a:t> </a:t>
            </a:r>
            <a:r>
              <a:rPr lang="de-DE" b="1" dirty="0" err="1" smtClean="0"/>
              <a:t>Ndefu</a:t>
            </a:r>
            <a:r>
              <a:rPr lang="de-DE" b="1" dirty="0" smtClean="0"/>
              <a:t> (</a:t>
            </a:r>
            <a:r>
              <a:rPr lang="de-DE" b="1" dirty="0" err="1" smtClean="0"/>
              <a:t>right</a:t>
            </a:r>
            <a:r>
              <a:rPr lang="de-DE" b="1" dirty="0" smtClean="0"/>
              <a:t>) (Military </a:t>
            </a:r>
            <a:r>
              <a:rPr lang="de-DE" b="1" dirty="0" err="1" smtClean="0"/>
              <a:t>Soya</a:t>
            </a:r>
            <a:r>
              <a:rPr lang="de-DE" b="1" dirty="0" smtClean="0"/>
              <a:t>, </a:t>
            </a:r>
            <a:r>
              <a:rPr lang="de-DE" b="1" dirty="0" err="1"/>
              <a:t>C</a:t>
            </a:r>
            <a:r>
              <a:rPr lang="de-DE" b="1" dirty="0" err="1" smtClean="0"/>
              <a:t>ombat</a:t>
            </a:r>
            <a:r>
              <a:rPr lang="de-DE" b="1" dirty="0" smtClean="0"/>
              <a:t>, </a:t>
            </a:r>
            <a:r>
              <a:rPr lang="de-DE" b="1" dirty="0" err="1" smtClean="0"/>
              <a:t>Iringa</a:t>
            </a:r>
            <a:r>
              <a:rPr lang="de-DE" b="1" dirty="0" smtClean="0"/>
              <a:t>) 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2321219"/>
            <a:ext cx="3765914" cy="282443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322" y="3184030"/>
            <a:ext cx="3371692" cy="25183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12" y="4443212"/>
            <a:ext cx="2423869" cy="18104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46" y="1933706"/>
            <a:ext cx="2497951" cy="18734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649" y="3692332"/>
            <a:ext cx="1820214" cy="13651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032" y="4919731"/>
            <a:ext cx="2390264" cy="17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</a:t>
            </a:r>
            <a:r>
              <a:rPr lang="de-DE" b="1" dirty="0" err="1" smtClean="0"/>
              <a:t>Nyayo</a:t>
            </a:r>
            <a:r>
              <a:rPr lang="de-DE" b="1" dirty="0" smtClean="0"/>
              <a:t> (Rose Coco)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860" y="2637984"/>
            <a:ext cx="3299805" cy="246466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089" y="491824"/>
            <a:ext cx="3391437" cy="25435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49" y="1763613"/>
            <a:ext cx="3829297" cy="28719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54249" y="5293217"/>
            <a:ext cx="8728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People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markets</a:t>
            </a:r>
            <a:r>
              <a:rPr lang="de-DE" sz="1600" dirty="0" smtClean="0"/>
              <a:t> </a:t>
            </a:r>
            <a:r>
              <a:rPr lang="de-DE" sz="1600" dirty="0" err="1" smtClean="0"/>
              <a:t>usually</a:t>
            </a:r>
            <a:r>
              <a:rPr lang="de-DE" sz="1600" dirty="0" smtClean="0"/>
              <a:t> </a:t>
            </a:r>
            <a:r>
              <a:rPr lang="de-DE" sz="1600" dirty="0" err="1" smtClean="0"/>
              <a:t>sell</a:t>
            </a:r>
            <a:r>
              <a:rPr lang="de-DE" sz="1600" dirty="0" smtClean="0"/>
              <a:t> </a:t>
            </a:r>
            <a:r>
              <a:rPr lang="de-DE" sz="1600" dirty="0" err="1" smtClean="0"/>
              <a:t>Lyamungu</a:t>
            </a:r>
            <a:r>
              <a:rPr lang="de-DE" sz="1600" dirty="0" smtClean="0"/>
              <a:t> 85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Lyamungo</a:t>
            </a:r>
            <a:r>
              <a:rPr lang="de-DE" sz="1600" dirty="0" smtClean="0"/>
              <a:t> 90 (</a:t>
            </a:r>
            <a:r>
              <a:rPr lang="de-DE" sz="1600" dirty="0" err="1" smtClean="0"/>
              <a:t>improved</a:t>
            </a:r>
            <a:r>
              <a:rPr lang="de-DE" sz="1600" dirty="0" smtClean="0"/>
              <a:t> </a:t>
            </a:r>
            <a:r>
              <a:rPr lang="de-DE" sz="1600" dirty="0" err="1" smtClean="0"/>
              <a:t>bean</a:t>
            </a:r>
            <a:r>
              <a:rPr lang="de-DE" sz="1600" dirty="0" smtClean="0"/>
              <a:t> </a:t>
            </a:r>
            <a:r>
              <a:rPr lang="de-DE" sz="1600" dirty="0" err="1" smtClean="0"/>
              <a:t>vaieties</a:t>
            </a:r>
            <a:r>
              <a:rPr lang="de-DE" sz="1600" dirty="0" smtClean="0"/>
              <a:t>) </a:t>
            </a:r>
            <a:r>
              <a:rPr lang="de-DE" sz="1600" dirty="0" err="1" smtClean="0"/>
              <a:t>under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name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Nyayo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Rose Coco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379" y="1357094"/>
            <a:ext cx="1844309" cy="13832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978" y="2837423"/>
            <a:ext cx="2603108" cy="19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</a:t>
            </a:r>
            <a:r>
              <a:rPr lang="de-DE" b="1" dirty="0" err="1" smtClean="0"/>
              <a:t>Kariassi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583" y="1475927"/>
            <a:ext cx="3612135" cy="270910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451" y="4005797"/>
            <a:ext cx="2844800" cy="2133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381" y="1609030"/>
            <a:ext cx="3764924" cy="28236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441" y="3842127"/>
            <a:ext cx="3317386" cy="24880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622" y="4005798"/>
            <a:ext cx="3349825" cy="25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512462"/>
            <a:ext cx="8911687" cy="1280890"/>
          </a:xfrm>
        </p:spPr>
        <p:txBody>
          <a:bodyPr/>
          <a:lstStyle/>
          <a:p>
            <a:r>
              <a:rPr lang="de-DE" b="1" dirty="0" smtClean="0"/>
              <a:t>  </a:t>
            </a:r>
            <a:r>
              <a:rPr lang="de-DE" b="1" dirty="0" err="1" smtClean="0"/>
              <a:t>Bukoba</a:t>
            </a:r>
            <a:r>
              <a:rPr lang="de-DE" b="1" dirty="0" smtClean="0"/>
              <a:t> (</a:t>
            </a:r>
            <a:r>
              <a:rPr lang="de-DE" b="1" dirty="0" err="1" smtClean="0"/>
              <a:t>Biskuti</a:t>
            </a:r>
            <a:r>
              <a:rPr lang="de-DE" b="1" dirty="0" smtClean="0"/>
              <a:t>, </a:t>
            </a:r>
            <a:r>
              <a:rPr lang="de-DE" b="1" dirty="0" err="1" smtClean="0"/>
              <a:t>brown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white</a:t>
            </a:r>
            <a:r>
              <a:rPr lang="de-DE" b="1" dirty="0" smtClean="0"/>
              <a:t>)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71" y="1513659"/>
            <a:ext cx="3160677" cy="237050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636" y="2959501"/>
            <a:ext cx="2932131" cy="21990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07594" y="5525037"/>
            <a:ext cx="866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Bukoba</a:t>
            </a:r>
            <a:r>
              <a:rPr lang="de-DE" sz="1600" dirty="0" smtClean="0"/>
              <a:t> </a:t>
            </a:r>
            <a:r>
              <a:rPr lang="de-DE" sz="1600" dirty="0" err="1" smtClean="0"/>
              <a:t>normally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a </a:t>
            </a:r>
            <a:r>
              <a:rPr lang="de-DE" sz="1600" dirty="0" err="1" smtClean="0"/>
              <a:t>brownish</a:t>
            </a:r>
            <a:r>
              <a:rPr lang="de-DE" sz="1600" dirty="0" smtClean="0"/>
              <a:t> </a:t>
            </a:r>
            <a:r>
              <a:rPr lang="de-DE" sz="1600" dirty="0" err="1" smtClean="0"/>
              <a:t>color</a:t>
            </a:r>
            <a:r>
              <a:rPr lang="de-DE" sz="1600" dirty="0" smtClean="0"/>
              <a:t> (</a:t>
            </a:r>
            <a:r>
              <a:rPr lang="de-DE" sz="1600" dirty="0" err="1" smtClean="0"/>
              <a:t>left</a:t>
            </a:r>
            <a:r>
              <a:rPr lang="de-DE" sz="1600" dirty="0" smtClean="0"/>
              <a:t>), but </a:t>
            </a:r>
            <a:r>
              <a:rPr lang="de-DE" sz="1600" dirty="0" err="1" smtClean="0"/>
              <a:t>changes</a:t>
            </a:r>
            <a:r>
              <a:rPr lang="de-DE" sz="1600" dirty="0" smtClean="0"/>
              <a:t> </a:t>
            </a:r>
            <a:r>
              <a:rPr lang="de-DE" sz="1600" dirty="0" err="1" smtClean="0"/>
              <a:t>color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stored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a </a:t>
            </a:r>
            <a:r>
              <a:rPr lang="de-DE" sz="1600" dirty="0" err="1" smtClean="0"/>
              <a:t>long</a:t>
            </a:r>
            <a:r>
              <a:rPr lang="de-DE" sz="1600" dirty="0" smtClean="0"/>
              <a:t> time (</a:t>
            </a:r>
            <a:r>
              <a:rPr lang="de-DE" sz="1600" dirty="0" err="1" smtClean="0"/>
              <a:t>right</a:t>
            </a:r>
            <a:r>
              <a:rPr lang="de-DE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Bukoba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also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found</a:t>
            </a:r>
            <a:r>
              <a:rPr lang="de-DE" sz="1600" dirty="0" smtClean="0"/>
              <a:t> in </a:t>
            </a:r>
            <a:r>
              <a:rPr lang="de-DE" sz="1600" dirty="0" err="1" smtClean="0"/>
              <a:t>white</a:t>
            </a:r>
            <a:r>
              <a:rPr lang="de-DE" sz="1600" dirty="0" smtClean="0"/>
              <a:t>. </a:t>
            </a: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313" y="1495136"/>
            <a:ext cx="3185375" cy="23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4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Canadian Wonder (Canada)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953" y="1441361"/>
            <a:ext cx="5037666" cy="3778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958" y="2300711"/>
            <a:ext cx="4112654" cy="30844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47285" y="5550794"/>
            <a:ext cx="855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Canadian Wonder </a:t>
            </a:r>
            <a:r>
              <a:rPr lang="de-DE" sz="1600" dirty="0" err="1" smtClean="0"/>
              <a:t>has</a:t>
            </a:r>
            <a:r>
              <a:rPr lang="de-DE" sz="1600" dirty="0" smtClean="0"/>
              <a:t> a </a:t>
            </a:r>
            <a:r>
              <a:rPr lang="de-DE" sz="1600" dirty="0" err="1" smtClean="0"/>
              <a:t>dark</a:t>
            </a:r>
            <a:r>
              <a:rPr lang="de-DE" sz="1600" dirty="0" smtClean="0"/>
              <a:t> </a:t>
            </a:r>
            <a:r>
              <a:rPr lang="de-DE" sz="1600" dirty="0" err="1" smtClean="0"/>
              <a:t>red</a:t>
            </a:r>
            <a:r>
              <a:rPr lang="de-DE" sz="1600" dirty="0" smtClean="0"/>
              <a:t> </a:t>
            </a:r>
            <a:r>
              <a:rPr lang="de-DE" sz="1600" dirty="0" err="1" smtClean="0"/>
              <a:t>color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a </a:t>
            </a:r>
            <a:r>
              <a:rPr lang="de-DE" sz="1600" dirty="0" err="1" smtClean="0"/>
              <a:t>long</a:t>
            </a:r>
            <a:r>
              <a:rPr lang="de-DE" sz="1600" dirty="0" smtClean="0"/>
              <a:t> oval </a:t>
            </a:r>
            <a:r>
              <a:rPr lang="de-DE" sz="1600" dirty="0" err="1" smtClean="0"/>
              <a:t>shape</a:t>
            </a:r>
            <a:r>
              <a:rPr lang="de-DE" sz="1600" dirty="0" smtClean="0"/>
              <a:t>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25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Kanamna (</a:t>
            </a:r>
            <a:r>
              <a:rPr lang="de-DE" b="1" dirty="0" err="1" smtClean="0"/>
              <a:t>Mrondo</a:t>
            </a:r>
            <a:r>
              <a:rPr lang="de-DE" b="1" dirty="0" smtClean="0"/>
              <a:t>, </a:t>
            </a:r>
            <a:r>
              <a:rPr lang="de-DE" b="1" dirty="0" err="1" smtClean="0"/>
              <a:t>brown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white</a:t>
            </a:r>
            <a:r>
              <a:rPr lang="de-DE" b="1" dirty="0" smtClean="0"/>
              <a:t>) 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983" y="1448419"/>
            <a:ext cx="3003763" cy="225282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695" y="3044638"/>
            <a:ext cx="2913961" cy="21854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913" y="1452769"/>
            <a:ext cx="3061252" cy="22959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761" y="3244659"/>
            <a:ext cx="2831308" cy="21234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41983" y="5592417"/>
            <a:ext cx="829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Kanamna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found</a:t>
            </a:r>
            <a:r>
              <a:rPr lang="de-DE" sz="1600" dirty="0" smtClean="0"/>
              <a:t> in </a:t>
            </a:r>
            <a:r>
              <a:rPr lang="de-DE" sz="1600" dirty="0" err="1" smtClean="0"/>
              <a:t>brown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white</a:t>
            </a:r>
            <a:r>
              <a:rPr lang="de-DE" sz="1600" dirty="0" smtClean="0"/>
              <a:t>,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slightly</a:t>
            </a:r>
            <a:r>
              <a:rPr lang="de-DE" sz="1600" dirty="0" smtClean="0"/>
              <a:t> </a:t>
            </a:r>
            <a:r>
              <a:rPr lang="de-DE" sz="1600" dirty="0" err="1" smtClean="0"/>
              <a:t>smaller</a:t>
            </a:r>
            <a:r>
              <a:rPr lang="de-DE" sz="1600" dirty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not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round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Bukoba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98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r>
              <a:rPr lang="de-DE" b="1" dirty="0" smtClean="0"/>
              <a:t> </a:t>
            </a:r>
            <a:r>
              <a:rPr lang="de-DE" b="1" dirty="0" err="1" smtClean="0"/>
              <a:t>Karanga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261" y="787782"/>
            <a:ext cx="3596636" cy="269747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959" y="1672676"/>
            <a:ext cx="3049720" cy="227787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36156" y="5689481"/>
            <a:ext cx="719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Karanga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red</a:t>
            </a:r>
            <a:r>
              <a:rPr lang="de-DE" sz="1600" dirty="0" smtClean="0"/>
              <a:t>, </a:t>
            </a:r>
            <a:r>
              <a:rPr lang="de-DE" sz="1600" dirty="0" err="1" smtClean="0"/>
              <a:t>mottled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a </a:t>
            </a:r>
            <a:r>
              <a:rPr lang="de-DE" sz="1600" dirty="0" err="1" smtClean="0"/>
              <a:t>round</a:t>
            </a:r>
            <a:r>
              <a:rPr lang="de-DE" sz="1600" dirty="0" smtClean="0"/>
              <a:t> </a:t>
            </a:r>
            <a:r>
              <a:rPr lang="de-DE" sz="1600" dirty="0" err="1" smtClean="0"/>
              <a:t>shape</a:t>
            </a:r>
            <a:r>
              <a:rPr lang="de-DE" sz="1600" dirty="0" smtClean="0"/>
              <a:t>. </a:t>
            </a:r>
            <a:endParaRPr lang="de-DE" sz="1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682" y="3208606"/>
            <a:ext cx="3024701" cy="226852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587" y="2681787"/>
            <a:ext cx="2708856" cy="20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294</Words>
  <Application>Microsoft Macintosh PowerPoint</Application>
  <PresentationFormat>Custom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Fetzen</vt:lpstr>
      <vt:lpstr>N2Africa Tanzania</vt:lpstr>
      <vt:lpstr> Soya Njano</vt:lpstr>
      <vt:lpstr>Soya Kijivu (left) and Soya Ndefu (right) (Military Soya, Combat, Iringa) </vt:lpstr>
      <vt:lpstr>  Nyayo (Rose Coco)</vt:lpstr>
      <vt:lpstr>  Kariassi</vt:lpstr>
      <vt:lpstr>  Bukoba (Biskuti, brown and white)</vt:lpstr>
      <vt:lpstr>  Canadian Wonder (Canada)</vt:lpstr>
      <vt:lpstr>  Kanamna (Mrondo, brown and white) </vt:lpstr>
      <vt:lpstr>   Karanga </vt:lpstr>
      <vt:lpstr>  Masai Red and Kichumbe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N2Africa Tanzania</dc:title>
  <dc:creator>Verena Mitschke</dc:creator>
  <cp:lastModifiedBy>Duncan  Sones</cp:lastModifiedBy>
  <cp:revision>27</cp:revision>
  <dcterms:created xsi:type="dcterms:W3CDTF">2015-05-21T11:32:01Z</dcterms:created>
  <dcterms:modified xsi:type="dcterms:W3CDTF">2015-07-22T07:39:57Z</dcterms:modified>
</cp:coreProperties>
</file>